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7A025-817C-4826-9A42-A947E2DF7C80}" v="58" dt="2024-07-26T15:24:09.60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1" d="100"/>
          <a:sy n="81" d="100"/>
        </p:scale>
        <p:origin x="97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bett Jones, Amberlie" userId="c1de8e63-b04d-4494-b771-2b5ec0699767" providerId="ADAL" clId="{CCE7A025-817C-4826-9A42-A947E2DF7C80}"/>
    <pc:docChg chg="custSel modSld">
      <pc:chgData name="Corbett Jones, Amberlie" userId="c1de8e63-b04d-4494-b771-2b5ec0699767" providerId="ADAL" clId="{CCE7A025-817C-4826-9A42-A947E2DF7C80}" dt="2024-07-26T15:24:12.716" v="1083" actId="478"/>
      <pc:docMkLst>
        <pc:docMk/>
      </pc:docMkLst>
      <pc:sldChg chg="modSp mod">
        <pc:chgData name="Corbett Jones, Amberlie" userId="c1de8e63-b04d-4494-b771-2b5ec0699767" providerId="ADAL" clId="{CCE7A025-817C-4826-9A42-A947E2DF7C80}" dt="2024-07-25T14:59:34.121" v="385" actId="20577"/>
        <pc:sldMkLst>
          <pc:docMk/>
          <pc:sldMk cId="1553432724" sldId="262"/>
        </pc:sldMkLst>
        <pc:spChg chg="mod">
          <ac:chgData name="Corbett Jones, Amberlie" userId="c1de8e63-b04d-4494-b771-2b5ec0699767" providerId="ADAL" clId="{CCE7A025-817C-4826-9A42-A947E2DF7C80}" dt="2024-07-25T14:59:34.121" v="385" actId="20577"/>
          <ac:spMkLst>
            <pc:docMk/>
            <pc:sldMk cId="1553432724" sldId="262"/>
            <ac:spMk id="7" creationId="{0BFEC426-B615-E549-83E5-140FD588BC64}"/>
          </ac:spMkLst>
        </pc:spChg>
      </pc:sldChg>
      <pc:sldChg chg="addSp delSp modSp mod modNotesTx">
        <pc:chgData name="Corbett Jones, Amberlie" userId="c1de8e63-b04d-4494-b771-2b5ec0699767" providerId="ADAL" clId="{CCE7A025-817C-4826-9A42-A947E2DF7C80}" dt="2024-07-25T15:22:32.353" v="986"/>
        <pc:sldMkLst>
          <pc:docMk/>
          <pc:sldMk cId="3288665831" sldId="263"/>
        </pc:sldMkLst>
        <pc:spChg chg="add del mod">
          <ac:chgData name="Corbett Jones, Amberlie" userId="c1de8e63-b04d-4494-b771-2b5ec0699767" providerId="ADAL" clId="{CCE7A025-817C-4826-9A42-A947E2DF7C80}" dt="2024-07-25T15:19:29.301" v="916" actId="12084"/>
          <ac:spMkLst>
            <pc:docMk/>
            <pc:sldMk cId="3288665831" sldId="263"/>
            <ac:spMk id="5" creationId="{1B07C49E-AFFC-EC46-8930-E4D428F5F943}"/>
          </ac:spMkLst>
        </pc:spChg>
        <pc:spChg chg="mod">
          <ac:chgData name="Corbett Jones, Amberlie" userId="c1de8e63-b04d-4494-b771-2b5ec0699767" providerId="ADAL" clId="{CCE7A025-817C-4826-9A42-A947E2DF7C80}" dt="2024-07-25T15:18:26.644" v="914" actId="18245"/>
          <ac:spMkLst>
            <pc:docMk/>
            <pc:sldMk cId="3288665831" sldId="263"/>
            <ac:spMk id="7" creationId="{3750F7B9-203E-C47D-5ED3-6879740B38EB}"/>
          </ac:spMkLst>
        </pc:spChg>
        <pc:spChg chg="mod">
          <ac:chgData name="Corbett Jones, Amberlie" userId="c1de8e63-b04d-4494-b771-2b5ec0699767" providerId="ADAL" clId="{CCE7A025-817C-4826-9A42-A947E2DF7C80}" dt="2024-07-25T15:18:26.644" v="914" actId="18245"/>
          <ac:spMkLst>
            <pc:docMk/>
            <pc:sldMk cId="3288665831" sldId="263"/>
            <ac:spMk id="8" creationId="{6B576BD9-AB58-88B4-B30C-DE7DA09D0D59}"/>
          </ac:spMkLst>
        </pc:spChg>
        <pc:spChg chg="mod">
          <ac:chgData name="Corbett Jones, Amberlie" userId="c1de8e63-b04d-4494-b771-2b5ec0699767" providerId="ADAL" clId="{CCE7A025-817C-4826-9A42-A947E2DF7C80}" dt="2024-07-25T15:18:26.644" v="914" actId="18245"/>
          <ac:spMkLst>
            <pc:docMk/>
            <pc:sldMk cId="3288665831" sldId="263"/>
            <ac:spMk id="9" creationId="{5B9097B1-E035-32CA-7C61-4D960C195AAC}"/>
          </ac:spMkLst>
        </pc:spChg>
        <pc:spChg chg="mod">
          <ac:chgData name="Corbett Jones, Amberlie" userId="c1de8e63-b04d-4494-b771-2b5ec0699767" providerId="ADAL" clId="{CCE7A025-817C-4826-9A42-A947E2DF7C80}" dt="2024-07-25T15:18:26.644" v="914" actId="18245"/>
          <ac:spMkLst>
            <pc:docMk/>
            <pc:sldMk cId="3288665831" sldId="263"/>
            <ac:spMk id="10" creationId="{EF1EFE9C-91F9-9D22-40F2-4CE56C8E5B44}"/>
          </ac:spMkLst>
        </pc:spChg>
        <pc:spChg chg="mod">
          <ac:chgData name="Corbett Jones, Amberlie" userId="c1de8e63-b04d-4494-b771-2b5ec0699767" providerId="ADAL" clId="{CCE7A025-817C-4826-9A42-A947E2DF7C80}" dt="2024-07-25T15:18:26.644" v="914" actId="18245"/>
          <ac:spMkLst>
            <pc:docMk/>
            <pc:sldMk cId="3288665831" sldId="263"/>
            <ac:spMk id="11" creationId="{35ED538E-778D-F9FD-0BC4-732CB17B01AC}"/>
          </ac:spMkLst>
        </pc:spChg>
        <pc:spChg chg="mod">
          <ac:chgData name="Corbett Jones, Amberlie" userId="c1de8e63-b04d-4494-b771-2b5ec0699767" providerId="ADAL" clId="{CCE7A025-817C-4826-9A42-A947E2DF7C80}" dt="2024-07-25T15:18:26.644" v="914" actId="18245"/>
          <ac:spMkLst>
            <pc:docMk/>
            <pc:sldMk cId="3288665831" sldId="263"/>
            <ac:spMk id="13" creationId="{90CB3574-B1E3-D57A-AD84-A4883C00BCC3}"/>
          </ac:spMkLst>
        </pc:spChg>
        <pc:spChg chg="mod">
          <ac:chgData name="Corbett Jones, Amberlie" userId="c1de8e63-b04d-4494-b771-2b5ec0699767" providerId="ADAL" clId="{CCE7A025-817C-4826-9A42-A947E2DF7C80}" dt="2024-07-25T15:18:26.644" v="914" actId="18245"/>
          <ac:spMkLst>
            <pc:docMk/>
            <pc:sldMk cId="3288665831" sldId="263"/>
            <ac:spMk id="14" creationId="{0E3B900C-1D7A-B582-447D-AAB8BED7E03E}"/>
          </ac:spMkLst>
        </pc:spChg>
        <pc:spChg chg="mod">
          <ac:chgData name="Corbett Jones, Amberlie" userId="c1de8e63-b04d-4494-b771-2b5ec0699767" providerId="ADAL" clId="{CCE7A025-817C-4826-9A42-A947E2DF7C80}" dt="2024-07-25T15:18:26.644" v="914" actId="18245"/>
          <ac:spMkLst>
            <pc:docMk/>
            <pc:sldMk cId="3288665831" sldId="263"/>
            <ac:spMk id="15" creationId="{59D72466-1C2A-11D5-756F-388D85696C27}"/>
          </ac:spMkLst>
        </pc:spChg>
        <pc:spChg chg="mod">
          <ac:chgData name="Corbett Jones, Amberlie" userId="c1de8e63-b04d-4494-b771-2b5ec0699767" providerId="ADAL" clId="{CCE7A025-817C-4826-9A42-A947E2DF7C80}" dt="2024-07-25T15:18:26.644" v="914" actId="18245"/>
          <ac:spMkLst>
            <pc:docMk/>
            <pc:sldMk cId="3288665831" sldId="263"/>
            <ac:spMk id="16" creationId="{C73CA89D-0B01-7B28-BB43-7E6A0D94D218}"/>
          </ac:spMkLst>
        </pc:spChg>
        <pc:spChg chg="mod">
          <ac:chgData name="Corbett Jones, Amberlie" userId="c1de8e63-b04d-4494-b771-2b5ec0699767" providerId="ADAL" clId="{CCE7A025-817C-4826-9A42-A947E2DF7C80}" dt="2024-07-25T15:18:26.644" v="914" actId="18245"/>
          <ac:spMkLst>
            <pc:docMk/>
            <pc:sldMk cId="3288665831" sldId="263"/>
            <ac:spMk id="17" creationId="{95744288-7007-24FA-E7D7-5C9DA20F377C}"/>
          </ac:spMkLst>
        </pc:spChg>
        <pc:spChg chg="mod">
          <ac:chgData name="Corbett Jones, Amberlie" userId="c1de8e63-b04d-4494-b771-2b5ec0699767" providerId="ADAL" clId="{CCE7A025-817C-4826-9A42-A947E2DF7C80}" dt="2024-07-25T15:18:26.644" v="914" actId="18245"/>
          <ac:spMkLst>
            <pc:docMk/>
            <pc:sldMk cId="3288665831" sldId="263"/>
            <ac:spMk id="18" creationId="{6C22D303-A466-96C4-1550-A2EE46A2A11C}"/>
          </ac:spMkLst>
        </pc:spChg>
        <pc:spChg chg="mod">
          <ac:chgData name="Corbett Jones, Amberlie" userId="c1de8e63-b04d-4494-b771-2b5ec0699767" providerId="ADAL" clId="{CCE7A025-817C-4826-9A42-A947E2DF7C80}" dt="2024-07-25T15:18:26.644" v="914" actId="18245"/>
          <ac:spMkLst>
            <pc:docMk/>
            <pc:sldMk cId="3288665831" sldId="263"/>
            <ac:spMk id="19" creationId="{5F0ABFE9-F0AE-76D8-AC32-B1299F643CC8}"/>
          </ac:spMkLst>
        </pc:spChg>
        <pc:spChg chg="mod">
          <ac:chgData name="Corbett Jones, Amberlie" userId="c1de8e63-b04d-4494-b771-2b5ec0699767" providerId="ADAL" clId="{CCE7A025-817C-4826-9A42-A947E2DF7C80}" dt="2024-07-25T15:18:23.314" v="913" actId="18245"/>
          <ac:spMkLst>
            <pc:docMk/>
            <pc:sldMk cId="3288665831" sldId="263"/>
            <ac:spMk id="20" creationId="{FE3188A2-BCD5-4A10-E805-4B532E6D1E4E}"/>
          </ac:spMkLst>
        </pc:spChg>
        <pc:grpChg chg="mod">
          <ac:chgData name="Corbett Jones, Amberlie" userId="c1de8e63-b04d-4494-b771-2b5ec0699767" providerId="ADAL" clId="{CCE7A025-817C-4826-9A42-A947E2DF7C80}" dt="2024-07-25T15:18:26.644" v="914" actId="18245"/>
          <ac:grpSpMkLst>
            <pc:docMk/>
            <pc:sldMk cId="3288665831" sldId="263"/>
            <ac:grpSpMk id="4" creationId="{1AAC68FA-76C5-F654-04B5-8A29153840DF}"/>
          </ac:grpSpMkLst>
        </pc:grpChg>
        <pc:graphicFrameChg chg="add mod">
          <ac:chgData name="Corbett Jones, Amberlie" userId="c1de8e63-b04d-4494-b771-2b5ec0699767" providerId="ADAL" clId="{CCE7A025-817C-4826-9A42-A947E2DF7C80}" dt="2024-07-25T15:17:33.304" v="903" actId="12084"/>
          <ac:graphicFrameMkLst>
            <pc:docMk/>
            <pc:sldMk cId="3288665831" sldId="263"/>
            <ac:graphicFrameMk id="2" creationId="{7B5943AF-3FB1-ED68-C547-47FD5F6DD6BB}"/>
          </ac:graphicFrameMkLst>
        </pc:graphicFrameChg>
        <pc:graphicFrameChg chg="add del mod">
          <ac:chgData name="Corbett Jones, Amberlie" userId="c1de8e63-b04d-4494-b771-2b5ec0699767" providerId="ADAL" clId="{CCE7A025-817C-4826-9A42-A947E2DF7C80}" dt="2024-07-25T15:18:29.065" v="915" actId="12084"/>
          <ac:graphicFrameMkLst>
            <pc:docMk/>
            <pc:sldMk cId="3288665831" sldId="263"/>
            <ac:graphicFrameMk id="3" creationId="{C04E092B-2DFD-81EA-7485-6C5A0CAAF217}"/>
          </ac:graphicFrameMkLst>
        </pc:graphicFrameChg>
        <pc:graphicFrameChg chg="add mod modGraphic">
          <ac:chgData name="Corbett Jones, Amberlie" userId="c1de8e63-b04d-4494-b771-2b5ec0699767" providerId="ADAL" clId="{CCE7A025-817C-4826-9A42-A947E2DF7C80}" dt="2024-07-25T15:22:32.353" v="986"/>
          <ac:graphicFrameMkLst>
            <pc:docMk/>
            <pc:sldMk cId="3288665831" sldId="263"/>
            <ac:graphicFrameMk id="21" creationId="{EDECAADB-C157-E296-8A1A-F4C7705198B5}"/>
          </ac:graphicFrameMkLst>
        </pc:graphicFrameChg>
      </pc:sldChg>
      <pc:sldChg chg="addSp modSp mod">
        <pc:chgData name="Corbett Jones, Amberlie" userId="c1de8e63-b04d-4494-b771-2b5ec0699767" providerId="ADAL" clId="{CCE7A025-817C-4826-9A42-A947E2DF7C80}" dt="2024-07-26T14:58:51.343" v="1049" actId="1076"/>
        <pc:sldMkLst>
          <pc:docMk/>
          <pc:sldMk cId="3865605948" sldId="269"/>
        </pc:sldMkLst>
        <pc:picChg chg="add mod">
          <ac:chgData name="Corbett Jones, Amberlie" userId="c1de8e63-b04d-4494-b771-2b5ec0699767" providerId="ADAL" clId="{CCE7A025-817C-4826-9A42-A947E2DF7C80}" dt="2024-07-26T14:58:51.343" v="1049" actId="1076"/>
          <ac:picMkLst>
            <pc:docMk/>
            <pc:sldMk cId="3865605948" sldId="269"/>
            <ac:picMk id="6" creationId="{0974120F-A5CC-93D8-1219-E994AC66D71B}"/>
          </ac:picMkLst>
        </pc:picChg>
      </pc:sldChg>
      <pc:sldChg chg="addSp modSp mod">
        <pc:chgData name="Corbett Jones, Amberlie" userId="c1de8e63-b04d-4494-b771-2b5ec0699767" providerId="ADAL" clId="{CCE7A025-817C-4826-9A42-A947E2DF7C80}" dt="2024-07-26T15:06:47.071" v="1061" actId="1076"/>
        <pc:sldMkLst>
          <pc:docMk/>
          <pc:sldMk cId="2727850971" sldId="270"/>
        </pc:sldMkLst>
        <pc:picChg chg="add mod">
          <ac:chgData name="Corbett Jones, Amberlie" userId="c1de8e63-b04d-4494-b771-2b5ec0699767" providerId="ADAL" clId="{CCE7A025-817C-4826-9A42-A947E2DF7C80}" dt="2024-07-26T15:06:47.071" v="1061" actId="1076"/>
          <ac:picMkLst>
            <pc:docMk/>
            <pc:sldMk cId="2727850971" sldId="270"/>
            <ac:picMk id="6" creationId="{81931240-1059-1135-345E-EEA74FCBA838}"/>
          </ac:picMkLst>
        </pc:picChg>
      </pc:sldChg>
      <pc:sldChg chg="addSp delSp modSp mod">
        <pc:chgData name="Corbett Jones, Amberlie" userId="c1de8e63-b04d-4494-b771-2b5ec0699767" providerId="ADAL" clId="{CCE7A025-817C-4826-9A42-A947E2DF7C80}" dt="2024-07-26T12:21:58.274" v="1047" actId="1076"/>
        <pc:sldMkLst>
          <pc:docMk/>
          <pc:sldMk cId="280316088" sldId="299"/>
        </pc:sldMkLst>
        <pc:spChg chg="add del mod">
          <ac:chgData name="Corbett Jones, Amberlie" userId="c1de8e63-b04d-4494-b771-2b5ec0699767" providerId="ADAL" clId="{CCE7A025-817C-4826-9A42-A947E2DF7C80}" dt="2024-07-26T10:37:38.889" v="991" actId="478"/>
          <ac:spMkLst>
            <pc:docMk/>
            <pc:sldMk cId="280316088" sldId="299"/>
            <ac:spMk id="2" creationId="{9C3A0F6F-A139-031D-EBCD-A9EA0C15D9BF}"/>
          </ac:spMkLst>
        </pc:spChg>
        <pc:spChg chg="del mod">
          <ac:chgData name="Corbett Jones, Amberlie" userId="c1de8e63-b04d-4494-b771-2b5ec0699767" providerId="ADAL" clId="{CCE7A025-817C-4826-9A42-A947E2DF7C80}" dt="2024-07-26T10:37:35.934" v="990"/>
          <ac:spMkLst>
            <pc:docMk/>
            <pc:sldMk cId="280316088" sldId="299"/>
            <ac:spMk id="5" creationId="{1B07C49E-AFFC-EC46-8930-E4D428F5F943}"/>
          </ac:spMkLst>
        </pc:spChg>
        <pc:spChg chg="add del">
          <ac:chgData name="Corbett Jones, Amberlie" userId="c1de8e63-b04d-4494-b771-2b5ec0699767" providerId="ADAL" clId="{CCE7A025-817C-4826-9A42-A947E2DF7C80}" dt="2024-07-26T10:37:42.970" v="993" actId="478"/>
          <ac:spMkLst>
            <pc:docMk/>
            <pc:sldMk cId="280316088" sldId="299"/>
            <ac:spMk id="7" creationId="{6E744EAA-A4FF-D693-A6DC-528CCEC1BB94}"/>
          </ac:spMkLst>
        </pc:spChg>
        <pc:picChg chg="add mod modCrop">
          <ac:chgData name="Corbett Jones, Amberlie" userId="c1de8e63-b04d-4494-b771-2b5ec0699767" providerId="ADAL" clId="{CCE7A025-817C-4826-9A42-A947E2DF7C80}" dt="2024-07-26T12:20:51.596" v="1033" actId="1076"/>
          <ac:picMkLst>
            <pc:docMk/>
            <pc:sldMk cId="280316088" sldId="299"/>
            <ac:picMk id="8" creationId="{2AF4E994-E08E-53FD-4418-96D38B9BC20B}"/>
          </ac:picMkLst>
        </pc:picChg>
        <pc:picChg chg="add mod modCrop">
          <ac:chgData name="Corbett Jones, Amberlie" userId="c1de8e63-b04d-4494-b771-2b5ec0699767" providerId="ADAL" clId="{CCE7A025-817C-4826-9A42-A947E2DF7C80}" dt="2024-07-26T12:21:19.396" v="1042" actId="1076"/>
          <ac:picMkLst>
            <pc:docMk/>
            <pc:sldMk cId="280316088" sldId="299"/>
            <ac:picMk id="9" creationId="{CF2B90C1-17FE-E8D7-AC79-29648088AB3B}"/>
          </ac:picMkLst>
        </pc:picChg>
        <pc:picChg chg="add mod modCrop">
          <ac:chgData name="Corbett Jones, Amberlie" userId="c1de8e63-b04d-4494-b771-2b5ec0699767" providerId="ADAL" clId="{CCE7A025-817C-4826-9A42-A947E2DF7C80}" dt="2024-07-26T12:21:16.600" v="1041" actId="1076"/>
          <ac:picMkLst>
            <pc:docMk/>
            <pc:sldMk cId="280316088" sldId="299"/>
            <ac:picMk id="10" creationId="{59F4D7A8-FE67-313A-BB99-82864C0214E6}"/>
          </ac:picMkLst>
        </pc:picChg>
        <pc:picChg chg="add mod modCrop">
          <ac:chgData name="Corbett Jones, Amberlie" userId="c1de8e63-b04d-4494-b771-2b5ec0699767" providerId="ADAL" clId="{CCE7A025-817C-4826-9A42-A947E2DF7C80}" dt="2024-07-26T12:21:14.093" v="1040" actId="1076"/>
          <ac:picMkLst>
            <pc:docMk/>
            <pc:sldMk cId="280316088" sldId="299"/>
            <ac:picMk id="11" creationId="{43C9B8C7-028D-F645-3232-4EB90781F1B8}"/>
          </ac:picMkLst>
        </pc:picChg>
        <pc:picChg chg="add mod">
          <ac:chgData name="Corbett Jones, Amberlie" userId="c1de8e63-b04d-4494-b771-2b5ec0699767" providerId="ADAL" clId="{CCE7A025-817C-4826-9A42-A947E2DF7C80}" dt="2024-07-26T12:21:11.651" v="1039" actId="1076"/>
          <ac:picMkLst>
            <pc:docMk/>
            <pc:sldMk cId="280316088" sldId="299"/>
            <ac:picMk id="13" creationId="{34D1BEC8-E9E9-D74F-F617-231C676D9B5A}"/>
          </ac:picMkLst>
        </pc:picChg>
        <pc:cxnChg chg="add">
          <ac:chgData name="Corbett Jones, Amberlie" userId="c1de8e63-b04d-4494-b771-2b5ec0699767" providerId="ADAL" clId="{CCE7A025-817C-4826-9A42-A947E2DF7C80}" dt="2024-07-26T12:21:41.011" v="1043" actId="11529"/>
          <ac:cxnSpMkLst>
            <pc:docMk/>
            <pc:sldMk cId="280316088" sldId="299"/>
            <ac:cxnSpMk id="15" creationId="{48422B3A-2417-373B-98E2-4CBE3D825211}"/>
          </ac:cxnSpMkLst>
        </pc:cxnChg>
        <pc:cxnChg chg="add mod">
          <ac:chgData name="Corbett Jones, Amberlie" userId="c1de8e63-b04d-4494-b771-2b5ec0699767" providerId="ADAL" clId="{CCE7A025-817C-4826-9A42-A947E2DF7C80}" dt="2024-07-26T12:21:48.804" v="1045" actId="1076"/>
          <ac:cxnSpMkLst>
            <pc:docMk/>
            <pc:sldMk cId="280316088" sldId="299"/>
            <ac:cxnSpMk id="16" creationId="{1113956C-8BA8-68AB-5462-30DCA6921D18}"/>
          </ac:cxnSpMkLst>
        </pc:cxnChg>
        <pc:cxnChg chg="add mod">
          <ac:chgData name="Corbett Jones, Amberlie" userId="c1de8e63-b04d-4494-b771-2b5ec0699767" providerId="ADAL" clId="{CCE7A025-817C-4826-9A42-A947E2DF7C80}" dt="2024-07-26T12:21:58.274" v="1047" actId="1076"/>
          <ac:cxnSpMkLst>
            <pc:docMk/>
            <pc:sldMk cId="280316088" sldId="299"/>
            <ac:cxnSpMk id="17" creationId="{65BC1DB1-3724-AF17-7638-E3E3BD9EBB57}"/>
          </ac:cxnSpMkLst>
        </pc:cxnChg>
      </pc:sldChg>
      <pc:sldChg chg="addSp modSp mod">
        <pc:chgData name="Corbett Jones, Amberlie" userId="c1de8e63-b04d-4494-b771-2b5ec0699767" providerId="ADAL" clId="{CCE7A025-817C-4826-9A42-A947E2DF7C80}" dt="2024-07-26T15:05:47.079" v="1057" actId="1076"/>
        <pc:sldMkLst>
          <pc:docMk/>
          <pc:sldMk cId="3869789237" sldId="304"/>
        </pc:sldMkLst>
        <pc:picChg chg="add mod">
          <ac:chgData name="Corbett Jones, Amberlie" userId="c1de8e63-b04d-4494-b771-2b5ec0699767" providerId="ADAL" clId="{CCE7A025-817C-4826-9A42-A947E2DF7C80}" dt="2024-07-26T15:05:47.079" v="1057" actId="1076"/>
          <ac:picMkLst>
            <pc:docMk/>
            <pc:sldMk cId="3869789237" sldId="304"/>
            <ac:picMk id="6" creationId="{4995448C-691A-98D7-4F1C-16A414D402FF}"/>
          </ac:picMkLst>
        </pc:picChg>
      </pc:sldChg>
      <pc:sldChg chg="addSp modSp mod">
        <pc:chgData name="Corbett Jones, Amberlie" userId="c1de8e63-b04d-4494-b771-2b5ec0699767" providerId="ADAL" clId="{CCE7A025-817C-4826-9A42-A947E2DF7C80}" dt="2024-07-26T15:00:13.715" v="1051" actId="1076"/>
        <pc:sldMkLst>
          <pc:docMk/>
          <pc:sldMk cId="80090182" sldId="305"/>
        </pc:sldMkLst>
        <pc:picChg chg="add mod">
          <ac:chgData name="Corbett Jones, Amberlie" userId="c1de8e63-b04d-4494-b771-2b5ec0699767" providerId="ADAL" clId="{CCE7A025-817C-4826-9A42-A947E2DF7C80}" dt="2024-07-26T15:00:13.715" v="1051" actId="1076"/>
          <ac:picMkLst>
            <pc:docMk/>
            <pc:sldMk cId="80090182" sldId="305"/>
            <ac:picMk id="6" creationId="{49CCF636-C2A8-3A48-C73B-78961735EF8C}"/>
          </ac:picMkLst>
        </pc:picChg>
      </pc:sldChg>
      <pc:sldChg chg="addSp modSp mod">
        <pc:chgData name="Corbett Jones, Amberlie" userId="c1de8e63-b04d-4494-b771-2b5ec0699767" providerId="ADAL" clId="{CCE7A025-817C-4826-9A42-A947E2DF7C80}" dt="2024-07-26T15:00:54.225" v="1055" actId="1076"/>
        <pc:sldMkLst>
          <pc:docMk/>
          <pc:sldMk cId="3145340593" sldId="306"/>
        </pc:sldMkLst>
        <pc:picChg chg="add mod">
          <ac:chgData name="Corbett Jones, Amberlie" userId="c1de8e63-b04d-4494-b771-2b5ec0699767" providerId="ADAL" clId="{CCE7A025-817C-4826-9A42-A947E2DF7C80}" dt="2024-07-26T15:00:54.225" v="1055" actId="1076"/>
          <ac:picMkLst>
            <pc:docMk/>
            <pc:sldMk cId="3145340593" sldId="306"/>
            <ac:picMk id="6" creationId="{4EEE8ED1-EB2E-EE31-3504-00128E59A53F}"/>
          </ac:picMkLst>
        </pc:picChg>
      </pc:sldChg>
      <pc:sldChg chg="addSp modSp mod">
        <pc:chgData name="Corbett Jones, Amberlie" userId="c1de8e63-b04d-4494-b771-2b5ec0699767" providerId="ADAL" clId="{CCE7A025-817C-4826-9A42-A947E2DF7C80}" dt="2024-07-26T15:00:33.125" v="1053" actId="1076"/>
        <pc:sldMkLst>
          <pc:docMk/>
          <pc:sldMk cId="1106727586" sldId="307"/>
        </pc:sldMkLst>
        <pc:picChg chg="add mod">
          <ac:chgData name="Corbett Jones, Amberlie" userId="c1de8e63-b04d-4494-b771-2b5ec0699767" providerId="ADAL" clId="{CCE7A025-817C-4826-9A42-A947E2DF7C80}" dt="2024-07-26T15:00:33.125" v="1053" actId="1076"/>
          <ac:picMkLst>
            <pc:docMk/>
            <pc:sldMk cId="1106727586" sldId="307"/>
            <ac:picMk id="6" creationId="{A5048FF2-D498-5C97-816F-AF3F7ED187A7}"/>
          </ac:picMkLst>
        </pc:picChg>
      </pc:sldChg>
      <pc:sldChg chg="addSp modSp mod">
        <pc:chgData name="Corbett Jones, Amberlie" userId="c1de8e63-b04d-4494-b771-2b5ec0699767" providerId="ADAL" clId="{CCE7A025-817C-4826-9A42-A947E2DF7C80}" dt="2024-07-26T15:06:09.726" v="1059" actId="1076"/>
        <pc:sldMkLst>
          <pc:docMk/>
          <pc:sldMk cId="706594483" sldId="308"/>
        </pc:sldMkLst>
        <pc:picChg chg="add mod">
          <ac:chgData name="Corbett Jones, Amberlie" userId="c1de8e63-b04d-4494-b771-2b5ec0699767" providerId="ADAL" clId="{CCE7A025-817C-4826-9A42-A947E2DF7C80}" dt="2024-07-26T15:06:09.726" v="1059" actId="1076"/>
          <ac:picMkLst>
            <pc:docMk/>
            <pc:sldMk cId="706594483" sldId="308"/>
            <ac:picMk id="6" creationId="{3EFFE4EF-2AE7-294F-C134-333682133F7E}"/>
          </ac:picMkLst>
        </pc:picChg>
      </pc:sldChg>
      <pc:sldChg chg="addSp modSp mod">
        <pc:chgData name="Corbett Jones, Amberlie" userId="c1de8e63-b04d-4494-b771-2b5ec0699767" providerId="ADAL" clId="{CCE7A025-817C-4826-9A42-A947E2DF7C80}" dt="2024-07-26T15:07:04.922" v="1063" actId="1076"/>
        <pc:sldMkLst>
          <pc:docMk/>
          <pc:sldMk cId="1794738657" sldId="309"/>
        </pc:sldMkLst>
        <pc:picChg chg="add mod">
          <ac:chgData name="Corbett Jones, Amberlie" userId="c1de8e63-b04d-4494-b771-2b5ec0699767" providerId="ADAL" clId="{CCE7A025-817C-4826-9A42-A947E2DF7C80}" dt="2024-07-26T15:07:04.922" v="1063" actId="1076"/>
          <ac:picMkLst>
            <pc:docMk/>
            <pc:sldMk cId="1794738657" sldId="309"/>
            <ac:picMk id="6" creationId="{0AACF4C3-D7D8-A982-12CA-DBAFFB0741D3}"/>
          </ac:picMkLst>
        </pc:picChg>
      </pc:sldChg>
      <pc:sldChg chg="addSp modSp mod">
        <pc:chgData name="Corbett Jones, Amberlie" userId="c1de8e63-b04d-4494-b771-2b5ec0699767" providerId="ADAL" clId="{CCE7A025-817C-4826-9A42-A947E2DF7C80}" dt="2024-07-26T15:07:40.768" v="1065" actId="1076"/>
        <pc:sldMkLst>
          <pc:docMk/>
          <pc:sldMk cId="4010014743" sldId="310"/>
        </pc:sldMkLst>
        <pc:picChg chg="add mod">
          <ac:chgData name="Corbett Jones, Amberlie" userId="c1de8e63-b04d-4494-b771-2b5ec0699767" providerId="ADAL" clId="{CCE7A025-817C-4826-9A42-A947E2DF7C80}" dt="2024-07-26T15:07:40.768" v="1065" actId="1076"/>
          <ac:picMkLst>
            <pc:docMk/>
            <pc:sldMk cId="4010014743" sldId="310"/>
            <ac:picMk id="6" creationId="{0B30586E-02D7-B38E-1EAA-195BE8DF66D7}"/>
          </ac:picMkLst>
        </pc:picChg>
      </pc:sldChg>
      <pc:sldChg chg="addSp modSp mod">
        <pc:chgData name="Corbett Jones, Amberlie" userId="c1de8e63-b04d-4494-b771-2b5ec0699767" providerId="ADAL" clId="{CCE7A025-817C-4826-9A42-A947E2DF7C80}" dt="2024-07-26T15:08:00.842" v="1067" actId="1076"/>
        <pc:sldMkLst>
          <pc:docMk/>
          <pc:sldMk cId="2735560525" sldId="311"/>
        </pc:sldMkLst>
        <pc:picChg chg="add mod">
          <ac:chgData name="Corbett Jones, Amberlie" userId="c1de8e63-b04d-4494-b771-2b5ec0699767" providerId="ADAL" clId="{CCE7A025-817C-4826-9A42-A947E2DF7C80}" dt="2024-07-26T15:08:00.842" v="1067" actId="1076"/>
          <ac:picMkLst>
            <pc:docMk/>
            <pc:sldMk cId="2735560525" sldId="311"/>
            <ac:picMk id="6" creationId="{D5B998F8-4D0E-2FD4-406F-68BD9CC7A31B}"/>
          </ac:picMkLst>
        </pc:picChg>
      </pc:sldChg>
      <pc:sldChg chg="addSp modSp mod">
        <pc:chgData name="Corbett Jones, Amberlie" userId="c1de8e63-b04d-4494-b771-2b5ec0699767" providerId="ADAL" clId="{CCE7A025-817C-4826-9A42-A947E2DF7C80}" dt="2024-07-26T15:08:28.346" v="1069" actId="1076"/>
        <pc:sldMkLst>
          <pc:docMk/>
          <pc:sldMk cId="1434679925" sldId="312"/>
        </pc:sldMkLst>
        <pc:picChg chg="add mod">
          <ac:chgData name="Corbett Jones, Amberlie" userId="c1de8e63-b04d-4494-b771-2b5ec0699767" providerId="ADAL" clId="{CCE7A025-817C-4826-9A42-A947E2DF7C80}" dt="2024-07-26T15:08:28.346" v="1069" actId="1076"/>
          <ac:picMkLst>
            <pc:docMk/>
            <pc:sldMk cId="1434679925" sldId="312"/>
            <ac:picMk id="6" creationId="{1504D663-B6AE-5A3A-0C93-A515CC5EF116}"/>
          </ac:picMkLst>
        </pc:picChg>
      </pc:sldChg>
      <pc:sldChg chg="addSp modSp mod">
        <pc:chgData name="Corbett Jones, Amberlie" userId="c1de8e63-b04d-4494-b771-2b5ec0699767" providerId="ADAL" clId="{CCE7A025-817C-4826-9A42-A947E2DF7C80}" dt="2024-07-26T15:09:18.711" v="1073" actId="1076"/>
        <pc:sldMkLst>
          <pc:docMk/>
          <pc:sldMk cId="1756972646" sldId="313"/>
        </pc:sldMkLst>
        <pc:picChg chg="add mod">
          <ac:chgData name="Corbett Jones, Amberlie" userId="c1de8e63-b04d-4494-b771-2b5ec0699767" providerId="ADAL" clId="{CCE7A025-817C-4826-9A42-A947E2DF7C80}" dt="2024-07-26T15:09:18.711" v="1073" actId="1076"/>
          <ac:picMkLst>
            <pc:docMk/>
            <pc:sldMk cId="1756972646" sldId="313"/>
            <ac:picMk id="6" creationId="{822E53FA-ECFE-00D4-A2DD-73281B112F6E}"/>
          </ac:picMkLst>
        </pc:picChg>
      </pc:sldChg>
      <pc:sldChg chg="addSp modSp mod">
        <pc:chgData name="Corbett Jones, Amberlie" userId="c1de8e63-b04d-4494-b771-2b5ec0699767" providerId="ADAL" clId="{CCE7A025-817C-4826-9A42-A947E2DF7C80}" dt="2024-07-26T15:09:02.597" v="1071" actId="1076"/>
        <pc:sldMkLst>
          <pc:docMk/>
          <pc:sldMk cId="639399535" sldId="314"/>
        </pc:sldMkLst>
        <pc:picChg chg="add mod">
          <ac:chgData name="Corbett Jones, Amberlie" userId="c1de8e63-b04d-4494-b771-2b5ec0699767" providerId="ADAL" clId="{CCE7A025-817C-4826-9A42-A947E2DF7C80}" dt="2024-07-26T15:09:02.597" v="1071" actId="1076"/>
          <ac:picMkLst>
            <pc:docMk/>
            <pc:sldMk cId="639399535" sldId="314"/>
            <ac:picMk id="3" creationId="{ED75AF0C-CE42-205E-85FC-0FB033E93FC4}"/>
          </ac:picMkLst>
        </pc:picChg>
      </pc:sldChg>
      <pc:sldChg chg="addSp modSp mod">
        <pc:chgData name="Corbett Jones, Amberlie" userId="c1de8e63-b04d-4494-b771-2b5ec0699767" providerId="ADAL" clId="{CCE7A025-817C-4826-9A42-A947E2DF7C80}" dt="2024-07-26T15:09:59.039" v="1077" actId="1076"/>
        <pc:sldMkLst>
          <pc:docMk/>
          <pc:sldMk cId="3566646398" sldId="315"/>
        </pc:sldMkLst>
        <pc:picChg chg="add mod">
          <ac:chgData name="Corbett Jones, Amberlie" userId="c1de8e63-b04d-4494-b771-2b5ec0699767" providerId="ADAL" clId="{CCE7A025-817C-4826-9A42-A947E2DF7C80}" dt="2024-07-26T15:09:45.367" v="1075" actId="1076"/>
          <ac:picMkLst>
            <pc:docMk/>
            <pc:sldMk cId="3566646398" sldId="315"/>
            <ac:picMk id="6" creationId="{FB8D973A-4A7B-B1C2-F0E5-145E1E0F6E6F}"/>
          </ac:picMkLst>
        </pc:picChg>
        <pc:picChg chg="add mod">
          <ac:chgData name="Corbett Jones, Amberlie" userId="c1de8e63-b04d-4494-b771-2b5ec0699767" providerId="ADAL" clId="{CCE7A025-817C-4826-9A42-A947E2DF7C80}" dt="2024-07-26T15:09:59.039" v="1077" actId="1076"/>
          <ac:picMkLst>
            <pc:docMk/>
            <pc:sldMk cId="3566646398" sldId="315"/>
            <ac:picMk id="8" creationId="{59754A30-EE0E-3BAE-02F3-5360F04DFB64}"/>
          </ac:picMkLst>
        </pc:picChg>
      </pc:sldChg>
      <pc:sldChg chg="addSp modSp mod">
        <pc:chgData name="Corbett Jones, Amberlie" userId="c1de8e63-b04d-4494-b771-2b5ec0699767" providerId="ADAL" clId="{CCE7A025-817C-4826-9A42-A947E2DF7C80}" dt="2024-07-26T15:10:30.042" v="1079" actId="1076"/>
        <pc:sldMkLst>
          <pc:docMk/>
          <pc:sldMk cId="1398439132" sldId="316"/>
        </pc:sldMkLst>
        <pc:picChg chg="add mod">
          <ac:chgData name="Corbett Jones, Amberlie" userId="c1de8e63-b04d-4494-b771-2b5ec0699767" providerId="ADAL" clId="{CCE7A025-817C-4826-9A42-A947E2DF7C80}" dt="2024-07-26T15:10:30.042" v="1079" actId="1076"/>
          <ac:picMkLst>
            <pc:docMk/>
            <pc:sldMk cId="1398439132" sldId="316"/>
            <ac:picMk id="6" creationId="{C3D6AF11-38D5-65EE-AE8A-8259D6AEE433}"/>
          </ac:picMkLst>
        </pc:picChg>
      </pc:sldChg>
      <pc:sldChg chg="addSp modSp mod">
        <pc:chgData name="Corbett Jones, Amberlie" userId="c1de8e63-b04d-4494-b771-2b5ec0699767" providerId="ADAL" clId="{CCE7A025-817C-4826-9A42-A947E2DF7C80}" dt="2024-07-26T15:17:56.151" v="1081" actId="1076"/>
        <pc:sldMkLst>
          <pc:docMk/>
          <pc:sldMk cId="3975168428" sldId="317"/>
        </pc:sldMkLst>
        <pc:picChg chg="add mod">
          <ac:chgData name="Corbett Jones, Amberlie" userId="c1de8e63-b04d-4494-b771-2b5ec0699767" providerId="ADAL" clId="{CCE7A025-817C-4826-9A42-A947E2DF7C80}" dt="2024-07-26T15:17:56.151" v="1081" actId="1076"/>
          <ac:picMkLst>
            <pc:docMk/>
            <pc:sldMk cId="3975168428" sldId="317"/>
            <ac:picMk id="6" creationId="{83349144-60B7-C8AD-268B-ECEC6D039842}"/>
          </ac:picMkLst>
        </pc:picChg>
      </pc:sldChg>
      <pc:sldChg chg="addSp delSp modSp mod">
        <pc:chgData name="Corbett Jones, Amberlie" userId="c1de8e63-b04d-4494-b771-2b5ec0699767" providerId="ADAL" clId="{CCE7A025-817C-4826-9A42-A947E2DF7C80}" dt="2024-07-26T15:24:12.716" v="1083" actId="478"/>
        <pc:sldMkLst>
          <pc:docMk/>
          <pc:sldMk cId="700132931" sldId="322"/>
        </pc:sldMkLst>
        <pc:picChg chg="add del mod">
          <ac:chgData name="Corbett Jones, Amberlie" userId="c1de8e63-b04d-4494-b771-2b5ec0699767" providerId="ADAL" clId="{CCE7A025-817C-4826-9A42-A947E2DF7C80}" dt="2024-07-26T15:24:12.716" v="1083" actId="478"/>
          <ac:picMkLst>
            <pc:docMk/>
            <pc:sldMk cId="700132931" sldId="322"/>
            <ac:picMk id="2" creationId="{6073DE17-0FF5-4595-A4F2-B52421CEC018}"/>
          </ac:picMkLst>
        </pc:picChg>
      </pc:sldChg>
      <pc:sldChg chg="modSp mod">
        <pc:chgData name="Corbett Jones, Amberlie" userId="c1de8e63-b04d-4494-b771-2b5ec0699767" providerId="ADAL" clId="{CCE7A025-817C-4826-9A42-A947E2DF7C80}" dt="2024-07-25T11:00:40.940" v="249" actId="20577"/>
        <pc:sldMkLst>
          <pc:docMk/>
          <pc:sldMk cId="2560061391" sldId="332"/>
        </pc:sldMkLst>
        <pc:spChg chg="mod">
          <ac:chgData name="Corbett Jones, Amberlie" userId="c1de8e63-b04d-4494-b771-2b5ec0699767" providerId="ADAL" clId="{CCE7A025-817C-4826-9A42-A947E2DF7C80}" dt="2024-07-25T11:00:40.940" v="249" actId="20577"/>
          <ac:spMkLst>
            <pc:docMk/>
            <pc:sldMk cId="2560061391" sldId="332"/>
            <ac:spMk id="5" creationId="{8E999A1B-8752-489F-A63B-EA2F60186B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699129-DDDF-4FE2-86A4-1C76687486F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GB"/>
        </a:p>
      </dgm:t>
    </dgm:pt>
    <dgm:pt modelId="{755E0C8F-BCBD-4860-A568-167F2BB88FA0}">
      <dgm:prSet custT="1"/>
      <dgm:spPr/>
      <dgm:t>
        <a:bodyPr/>
        <a:lstStyle/>
        <a:p>
          <a:r>
            <a:rPr lang="en-US" sz="1800" dirty="0"/>
            <a:t>To collect the data from the API, a get request was performed</a:t>
          </a:r>
          <a:endParaRPr lang="en-GB" sz="1800" dirty="0"/>
        </a:p>
      </dgm:t>
    </dgm:pt>
    <dgm:pt modelId="{4118F219-ABF0-407D-9C07-A8EE50207C39}" type="parTrans" cxnId="{3C244399-9904-4D23-939A-F91A816B2022}">
      <dgm:prSet/>
      <dgm:spPr/>
      <dgm:t>
        <a:bodyPr/>
        <a:lstStyle/>
        <a:p>
          <a:endParaRPr lang="en-GB"/>
        </a:p>
      </dgm:t>
    </dgm:pt>
    <dgm:pt modelId="{FEA98C1D-3CA6-4660-BEE0-C15B5DAE3F06}" type="sibTrans" cxnId="{3C244399-9904-4D23-939A-F91A816B2022}">
      <dgm:prSet/>
      <dgm:spPr/>
      <dgm:t>
        <a:bodyPr/>
        <a:lstStyle/>
        <a:p>
          <a:endParaRPr lang="en-GB"/>
        </a:p>
      </dgm:t>
    </dgm:pt>
    <dgm:pt modelId="{322A9D41-193D-426C-9CDF-EC8D846D1EF6}">
      <dgm:prSet custT="1"/>
      <dgm:spPr/>
      <dgm:t>
        <a:bodyPr/>
        <a:lstStyle/>
        <a:p>
          <a:r>
            <a:rPr lang="en-US" sz="1800" dirty="0"/>
            <a:t>The response is called as a </a:t>
          </a:r>
          <a:r>
            <a:rPr lang="en-US" sz="1800" dirty="0" err="1"/>
            <a:t>json</a:t>
          </a:r>
          <a:r>
            <a:rPr lang="en-US" sz="1800" dirty="0"/>
            <a:t> using .</a:t>
          </a:r>
          <a:r>
            <a:rPr lang="en-US" sz="1800" dirty="0" err="1"/>
            <a:t>json</a:t>
          </a:r>
          <a:r>
            <a:rPr lang="en-US" sz="1800" dirty="0"/>
            <a:t>() </a:t>
          </a:r>
          <a:endParaRPr lang="en-GB" sz="1800" dirty="0"/>
        </a:p>
      </dgm:t>
    </dgm:pt>
    <dgm:pt modelId="{542DA3C1-9AE0-433F-8A1E-9FB0A16E6E95}" type="parTrans" cxnId="{ECD8E922-52A7-4C0C-BB7F-8DD8726F84D9}">
      <dgm:prSet/>
      <dgm:spPr/>
      <dgm:t>
        <a:bodyPr/>
        <a:lstStyle/>
        <a:p>
          <a:endParaRPr lang="en-GB"/>
        </a:p>
      </dgm:t>
    </dgm:pt>
    <dgm:pt modelId="{4FBA88D6-5B4F-42E0-A0DD-06547A264070}" type="sibTrans" cxnId="{ECD8E922-52A7-4C0C-BB7F-8DD8726F84D9}">
      <dgm:prSet/>
      <dgm:spPr/>
      <dgm:t>
        <a:bodyPr/>
        <a:lstStyle/>
        <a:p>
          <a:endParaRPr lang="en-GB"/>
        </a:p>
      </dgm:t>
    </dgm:pt>
    <dgm:pt modelId="{EEC8C894-A7EA-49AD-B512-6D2B0B292264}">
      <dgm:prSet custT="1"/>
      <dgm:spPr/>
      <dgm:t>
        <a:bodyPr/>
        <a:lstStyle/>
        <a:p>
          <a:r>
            <a:rPr lang="en-US" sz="1600" dirty="0"/>
            <a:t>Converted into a Pandas data frame after normalizing using </a:t>
          </a:r>
          <a:r>
            <a:rPr lang="en-GB" sz="1600" dirty="0"/>
            <a:t>data=</a:t>
          </a:r>
          <a:r>
            <a:rPr lang="en-GB" sz="1600" dirty="0" err="1"/>
            <a:t>pd.json_normalize</a:t>
          </a:r>
          <a:r>
            <a:rPr lang="en-GB" sz="1600" dirty="0"/>
            <a:t>()</a:t>
          </a:r>
        </a:p>
      </dgm:t>
    </dgm:pt>
    <dgm:pt modelId="{36EEE2AA-2C5F-4A76-A2F9-EC69BB1CCD7D}" type="parTrans" cxnId="{EAB6F2BF-A5FB-41C6-9774-F7CC1CE853E6}">
      <dgm:prSet/>
      <dgm:spPr/>
      <dgm:t>
        <a:bodyPr/>
        <a:lstStyle/>
        <a:p>
          <a:endParaRPr lang="en-GB"/>
        </a:p>
      </dgm:t>
    </dgm:pt>
    <dgm:pt modelId="{E3C83CA5-F035-492B-8829-2EEEEAE62C25}" type="sibTrans" cxnId="{EAB6F2BF-A5FB-41C6-9774-F7CC1CE853E6}">
      <dgm:prSet/>
      <dgm:spPr/>
      <dgm:t>
        <a:bodyPr/>
        <a:lstStyle/>
        <a:p>
          <a:endParaRPr lang="en-GB"/>
        </a:p>
      </dgm:t>
    </dgm:pt>
    <dgm:pt modelId="{834E1580-7D36-41D9-A83F-B1B1FE77E366}">
      <dgm:prSet custT="1"/>
      <dgm:spPr/>
      <dgm:t>
        <a:bodyPr/>
        <a:lstStyle/>
        <a:p>
          <a:r>
            <a:rPr lang="en-GB" sz="1800" dirty="0"/>
            <a:t>Web scraping of Wikipedia using </a:t>
          </a:r>
          <a:r>
            <a:rPr lang="en-GB" sz="1800" dirty="0" err="1"/>
            <a:t>BeautifulSoup</a:t>
          </a:r>
          <a:r>
            <a:rPr lang="en-GB" sz="1800" dirty="0"/>
            <a:t> was also performed</a:t>
          </a:r>
        </a:p>
      </dgm:t>
    </dgm:pt>
    <dgm:pt modelId="{5AF58457-5BFD-400B-AB3F-1EDDEB94C1E7}" type="parTrans" cxnId="{E7FBD890-87FC-41FE-A82D-2B795C43E74D}">
      <dgm:prSet/>
      <dgm:spPr/>
      <dgm:t>
        <a:bodyPr/>
        <a:lstStyle/>
        <a:p>
          <a:endParaRPr lang="en-GB"/>
        </a:p>
      </dgm:t>
    </dgm:pt>
    <dgm:pt modelId="{FF82B3F6-C3F7-47CC-9DB1-B08A9E2FCFEC}" type="sibTrans" cxnId="{E7FBD890-87FC-41FE-A82D-2B795C43E74D}">
      <dgm:prSet/>
      <dgm:spPr/>
      <dgm:t>
        <a:bodyPr/>
        <a:lstStyle/>
        <a:p>
          <a:endParaRPr lang="en-GB"/>
        </a:p>
      </dgm:t>
    </dgm:pt>
    <dgm:pt modelId="{D59150CC-EE67-4A1B-B353-EA0AC5F115C0}">
      <dgm:prSet custT="1"/>
      <dgm:spPr/>
      <dgm:t>
        <a:bodyPr/>
        <a:lstStyle/>
        <a:p>
          <a:r>
            <a:rPr lang="en-US" sz="1800" dirty="0"/>
            <a:t>Data from those tables was parsed and converted into a Pandas </a:t>
          </a:r>
          <a:r>
            <a:rPr lang="en-US" sz="1800" dirty="0" err="1"/>
            <a:t>df</a:t>
          </a:r>
          <a:endParaRPr lang="en-GB" sz="1800" dirty="0"/>
        </a:p>
      </dgm:t>
    </dgm:pt>
    <dgm:pt modelId="{4820AC21-5B00-4253-9893-B0DE796614CD}" type="parTrans" cxnId="{92946806-BCD3-4F88-BA35-426F7DB480F0}">
      <dgm:prSet/>
      <dgm:spPr/>
      <dgm:t>
        <a:bodyPr/>
        <a:lstStyle/>
        <a:p>
          <a:endParaRPr lang="en-GB"/>
        </a:p>
      </dgm:t>
    </dgm:pt>
    <dgm:pt modelId="{C63C2A1B-F383-447A-8CE1-4C72869173C0}" type="sibTrans" cxnId="{92946806-BCD3-4F88-BA35-426F7DB480F0}">
      <dgm:prSet/>
      <dgm:spPr/>
      <dgm:t>
        <a:bodyPr/>
        <a:lstStyle/>
        <a:p>
          <a:endParaRPr lang="en-GB"/>
        </a:p>
      </dgm:t>
    </dgm:pt>
    <dgm:pt modelId="{E88736E4-10E5-4DA2-AE93-DBA2AB757E91}">
      <dgm:prSet custT="1"/>
      <dgm:spPr/>
      <dgm:t>
        <a:bodyPr/>
        <a:lstStyle/>
        <a:p>
          <a:r>
            <a:rPr lang="en-US" sz="1800" dirty="0" err="1"/>
            <a:t>Dataframe</a:t>
          </a:r>
          <a:r>
            <a:rPr lang="en-US" sz="1800" dirty="0"/>
            <a:t> was filtered to only include Falcon 9 launches </a:t>
          </a:r>
          <a:endParaRPr lang="en-GB" sz="1800" dirty="0"/>
        </a:p>
      </dgm:t>
    </dgm:pt>
    <dgm:pt modelId="{33B3F1CC-3990-4243-BB9D-25D81D2C9994}" type="parTrans" cxnId="{9437E074-A6A7-4B58-A7C2-4E14BA6BFDB5}">
      <dgm:prSet/>
      <dgm:spPr/>
      <dgm:t>
        <a:bodyPr/>
        <a:lstStyle/>
        <a:p>
          <a:endParaRPr lang="en-GB"/>
        </a:p>
      </dgm:t>
    </dgm:pt>
    <dgm:pt modelId="{B12E454A-3E12-4FFF-9A08-12650A56A24A}" type="sibTrans" cxnId="{9437E074-A6A7-4B58-A7C2-4E14BA6BFDB5}">
      <dgm:prSet/>
      <dgm:spPr/>
      <dgm:t>
        <a:bodyPr/>
        <a:lstStyle/>
        <a:p>
          <a:endParaRPr lang="en-GB"/>
        </a:p>
      </dgm:t>
    </dgm:pt>
    <dgm:pt modelId="{6081CA46-13D0-449D-AC86-AB848AC37232}">
      <dgm:prSet custT="1"/>
      <dgm:spPr/>
      <dgm:t>
        <a:bodyPr/>
        <a:lstStyle/>
        <a:p>
          <a:r>
            <a:rPr lang="en-GB" sz="1600" dirty="0"/>
            <a:t>The data cleaned and missing values filled in e.g. payload mass used the calculated .mean()</a:t>
          </a:r>
        </a:p>
      </dgm:t>
    </dgm:pt>
    <dgm:pt modelId="{C20B9492-7436-40A1-8AE8-76CC832FC6C6}" type="parTrans" cxnId="{4AA4509E-D79B-49F0-983B-28B97FD39A3A}">
      <dgm:prSet/>
      <dgm:spPr/>
      <dgm:t>
        <a:bodyPr/>
        <a:lstStyle/>
        <a:p>
          <a:endParaRPr lang="en-GB"/>
        </a:p>
      </dgm:t>
    </dgm:pt>
    <dgm:pt modelId="{9557B06F-2F7C-4295-8EF4-4960C730EBDB}" type="sibTrans" cxnId="{4AA4509E-D79B-49F0-983B-28B97FD39A3A}">
      <dgm:prSet/>
      <dgm:spPr/>
      <dgm:t>
        <a:bodyPr/>
        <a:lstStyle/>
        <a:p>
          <a:endParaRPr lang="en-GB"/>
        </a:p>
      </dgm:t>
    </dgm:pt>
    <dgm:pt modelId="{0AB0C4E6-917C-4F2E-84BA-E5F146F85B23}" type="pres">
      <dgm:prSet presAssocID="{4A699129-DDDF-4FE2-86A4-1C76687486FC}" presName="diagram" presStyleCnt="0">
        <dgm:presLayoutVars>
          <dgm:dir/>
          <dgm:resizeHandles val="exact"/>
        </dgm:presLayoutVars>
      </dgm:prSet>
      <dgm:spPr/>
    </dgm:pt>
    <dgm:pt modelId="{D6BA857A-8491-4BE8-9179-9B81777ED0EE}" type="pres">
      <dgm:prSet presAssocID="{755E0C8F-BCBD-4860-A568-167F2BB88FA0}" presName="node" presStyleLbl="node1" presStyleIdx="0" presStyleCnt="7" custLinFactNeighborX="-93564" custLinFactNeighborY="-3429">
        <dgm:presLayoutVars>
          <dgm:bulletEnabled val="1"/>
        </dgm:presLayoutVars>
      </dgm:prSet>
      <dgm:spPr/>
    </dgm:pt>
    <dgm:pt modelId="{0A9CEEB0-F7D6-4CA7-A144-83C3EA8F6E2E}" type="pres">
      <dgm:prSet presAssocID="{FEA98C1D-3CA6-4660-BEE0-C15B5DAE3F06}" presName="sibTrans" presStyleLbl="sibTrans2D1" presStyleIdx="0" presStyleCnt="6"/>
      <dgm:spPr/>
    </dgm:pt>
    <dgm:pt modelId="{E142349A-3075-4E34-916D-0EA747685312}" type="pres">
      <dgm:prSet presAssocID="{FEA98C1D-3CA6-4660-BEE0-C15B5DAE3F06}" presName="connectorText" presStyleLbl="sibTrans2D1" presStyleIdx="0" presStyleCnt="6"/>
      <dgm:spPr/>
    </dgm:pt>
    <dgm:pt modelId="{0FF4A73F-3CD9-49EC-A8E1-205A35E84C91}" type="pres">
      <dgm:prSet presAssocID="{322A9D41-193D-426C-9CDF-EC8D846D1EF6}" presName="node" presStyleLbl="node1" presStyleIdx="1" presStyleCnt="7" custLinFactNeighborX="-58791" custLinFactNeighborY="-1709">
        <dgm:presLayoutVars>
          <dgm:bulletEnabled val="1"/>
        </dgm:presLayoutVars>
      </dgm:prSet>
      <dgm:spPr/>
    </dgm:pt>
    <dgm:pt modelId="{53C8B311-3DA3-4D55-802E-33B6C0501D98}" type="pres">
      <dgm:prSet presAssocID="{4FBA88D6-5B4F-42E0-A0DD-06547A264070}" presName="sibTrans" presStyleLbl="sibTrans2D1" presStyleIdx="1" presStyleCnt="6"/>
      <dgm:spPr/>
    </dgm:pt>
    <dgm:pt modelId="{8A4BA67C-55D2-4E3B-9254-B2F9ECB31669}" type="pres">
      <dgm:prSet presAssocID="{4FBA88D6-5B4F-42E0-A0DD-06547A264070}" presName="connectorText" presStyleLbl="sibTrans2D1" presStyleIdx="1" presStyleCnt="6"/>
      <dgm:spPr/>
    </dgm:pt>
    <dgm:pt modelId="{F780B64F-268E-4C7A-936B-C690DCE03093}" type="pres">
      <dgm:prSet presAssocID="{EEC8C894-A7EA-49AD-B512-6D2B0B292264}" presName="node" presStyleLbl="node1" presStyleIdx="2" presStyleCnt="7" custScaleX="124582" custLinFactNeighborX="-25026" custLinFactNeighborY="-4272">
        <dgm:presLayoutVars>
          <dgm:bulletEnabled val="1"/>
        </dgm:presLayoutVars>
      </dgm:prSet>
      <dgm:spPr/>
    </dgm:pt>
    <dgm:pt modelId="{61A25A32-3BE5-4661-8176-53A6911BB792}" type="pres">
      <dgm:prSet presAssocID="{E3C83CA5-F035-492B-8829-2EEEEAE62C25}" presName="sibTrans" presStyleLbl="sibTrans2D1" presStyleIdx="2" presStyleCnt="6"/>
      <dgm:spPr/>
    </dgm:pt>
    <dgm:pt modelId="{EEAC5007-2DD0-4C61-A7EF-2C9CEC54E311}" type="pres">
      <dgm:prSet presAssocID="{E3C83CA5-F035-492B-8829-2EEEEAE62C25}" presName="connectorText" presStyleLbl="sibTrans2D1" presStyleIdx="2" presStyleCnt="6"/>
      <dgm:spPr/>
    </dgm:pt>
    <dgm:pt modelId="{AF48AA84-6ECC-4D17-8DDE-7F68F888BC06}" type="pres">
      <dgm:prSet presAssocID="{834E1580-7D36-41D9-A83F-B1B1FE77E366}" presName="node" presStyleLbl="node1" presStyleIdx="3" presStyleCnt="7" custLinFactNeighborX="-16909">
        <dgm:presLayoutVars>
          <dgm:bulletEnabled val="1"/>
        </dgm:presLayoutVars>
      </dgm:prSet>
      <dgm:spPr/>
    </dgm:pt>
    <dgm:pt modelId="{C44FAB5F-BFC4-42A4-865F-7EF7B6DF5CD8}" type="pres">
      <dgm:prSet presAssocID="{FF82B3F6-C3F7-47CC-9DB1-B08A9E2FCFEC}" presName="sibTrans" presStyleLbl="sibTrans2D1" presStyleIdx="3" presStyleCnt="6"/>
      <dgm:spPr/>
    </dgm:pt>
    <dgm:pt modelId="{77EAAFE6-0B9D-4FE5-98D9-08AD7D1CCA4A}" type="pres">
      <dgm:prSet presAssocID="{FF82B3F6-C3F7-47CC-9DB1-B08A9E2FCFEC}" presName="connectorText" presStyleLbl="sibTrans2D1" presStyleIdx="3" presStyleCnt="6"/>
      <dgm:spPr/>
    </dgm:pt>
    <dgm:pt modelId="{962DD0DC-E9F1-4807-A838-7F97A91C307C}" type="pres">
      <dgm:prSet presAssocID="{D59150CC-EE67-4A1B-B353-EA0AC5F115C0}" presName="node" presStyleLbl="node1" presStyleIdx="4" presStyleCnt="7" custLinFactNeighborX="-6092" custLinFactNeighborY="855">
        <dgm:presLayoutVars>
          <dgm:bulletEnabled val="1"/>
        </dgm:presLayoutVars>
      </dgm:prSet>
      <dgm:spPr/>
    </dgm:pt>
    <dgm:pt modelId="{60BE81AA-4F3D-4EE3-BC23-1A8BCB66D080}" type="pres">
      <dgm:prSet presAssocID="{C63C2A1B-F383-447A-8CE1-4C72869173C0}" presName="sibTrans" presStyleLbl="sibTrans2D1" presStyleIdx="4" presStyleCnt="6"/>
      <dgm:spPr/>
    </dgm:pt>
    <dgm:pt modelId="{D073C04A-8AD4-4F68-B25B-500DB9087FA1}" type="pres">
      <dgm:prSet presAssocID="{C63C2A1B-F383-447A-8CE1-4C72869173C0}" presName="connectorText" presStyleLbl="sibTrans2D1" presStyleIdx="4" presStyleCnt="6"/>
      <dgm:spPr/>
    </dgm:pt>
    <dgm:pt modelId="{60EB0DE5-F4F3-45A4-93FD-30EBE8EC5D5A}" type="pres">
      <dgm:prSet presAssocID="{E88736E4-10E5-4DA2-AE93-DBA2AB757E91}" presName="node" presStyleLbl="node1" presStyleIdx="5" presStyleCnt="7" custLinFactNeighborX="317">
        <dgm:presLayoutVars>
          <dgm:bulletEnabled val="1"/>
        </dgm:presLayoutVars>
      </dgm:prSet>
      <dgm:spPr/>
    </dgm:pt>
    <dgm:pt modelId="{8BA0D6CF-338E-4C0A-B51F-908110A00CDA}" type="pres">
      <dgm:prSet presAssocID="{B12E454A-3E12-4FFF-9A08-12650A56A24A}" presName="sibTrans" presStyleLbl="sibTrans2D1" presStyleIdx="5" presStyleCnt="6"/>
      <dgm:spPr/>
    </dgm:pt>
    <dgm:pt modelId="{3648E6D8-7CCF-4C1C-9009-956A2972E08B}" type="pres">
      <dgm:prSet presAssocID="{B12E454A-3E12-4FFF-9A08-12650A56A24A}" presName="connectorText" presStyleLbl="sibTrans2D1" presStyleIdx="5" presStyleCnt="6"/>
      <dgm:spPr/>
    </dgm:pt>
    <dgm:pt modelId="{AC433ACA-4C81-4E53-8B8B-7FF0D2757D5E}" type="pres">
      <dgm:prSet presAssocID="{6081CA46-13D0-449D-AC86-AB848AC37232}" presName="node" presStyleLbl="node1" presStyleIdx="6" presStyleCnt="7" custScaleX="107648" custLinFactNeighborX="7186" custLinFactNeighborY="892">
        <dgm:presLayoutVars>
          <dgm:bulletEnabled val="1"/>
        </dgm:presLayoutVars>
      </dgm:prSet>
      <dgm:spPr/>
    </dgm:pt>
  </dgm:ptLst>
  <dgm:cxnLst>
    <dgm:cxn modelId="{92946806-BCD3-4F88-BA35-426F7DB480F0}" srcId="{4A699129-DDDF-4FE2-86A4-1C76687486FC}" destId="{D59150CC-EE67-4A1B-B353-EA0AC5F115C0}" srcOrd="4" destOrd="0" parTransId="{4820AC21-5B00-4253-9893-B0DE796614CD}" sibTransId="{C63C2A1B-F383-447A-8CE1-4C72869173C0}"/>
    <dgm:cxn modelId="{4ACCEE06-0929-407E-A3B0-F38F4D02AD8C}" type="presOf" srcId="{6081CA46-13D0-449D-AC86-AB848AC37232}" destId="{AC433ACA-4C81-4E53-8B8B-7FF0D2757D5E}" srcOrd="0" destOrd="0" presId="urn:microsoft.com/office/officeart/2005/8/layout/process5"/>
    <dgm:cxn modelId="{5E57D613-642C-4E3B-B2C7-2EC98C3599BC}" type="presOf" srcId="{4FBA88D6-5B4F-42E0-A0DD-06547A264070}" destId="{53C8B311-3DA3-4D55-802E-33B6C0501D98}" srcOrd="0" destOrd="0" presId="urn:microsoft.com/office/officeart/2005/8/layout/process5"/>
    <dgm:cxn modelId="{7292151E-35A7-4D31-9725-A91FAD4194C8}" type="presOf" srcId="{4FBA88D6-5B4F-42E0-A0DD-06547A264070}" destId="{8A4BA67C-55D2-4E3B-9254-B2F9ECB31669}" srcOrd="1" destOrd="0" presId="urn:microsoft.com/office/officeart/2005/8/layout/process5"/>
    <dgm:cxn modelId="{ECD8E922-52A7-4C0C-BB7F-8DD8726F84D9}" srcId="{4A699129-DDDF-4FE2-86A4-1C76687486FC}" destId="{322A9D41-193D-426C-9CDF-EC8D846D1EF6}" srcOrd="1" destOrd="0" parTransId="{542DA3C1-9AE0-433F-8A1E-9FB0A16E6E95}" sibTransId="{4FBA88D6-5B4F-42E0-A0DD-06547A264070}"/>
    <dgm:cxn modelId="{9E7A2A2E-0BE2-4810-B535-40F093FEFE49}" type="presOf" srcId="{FEA98C1D-3CA6-4660-BEE0-C15B5DAE3F06}" destId="{E142349A-3075-4E34-916D-0EA747685312}" srcOrd="1" destOrd="0" presId="urn:microsoft.com/office/officeart/2005/8/layout/process5"/>
    <dgm:cxn modelId="{4FAD3432-A0C0-44AF-802F-B2349E952A93}" type="presOf" srcId="{FF82B3F6-C3F7-47CC-9DB1-B08A9E2FCFEC}" destId="{77EAAFE6-0B9D-4FE5-98D9-08AD7D1CCA4A}" srcOrd="1" destOrd="0" presId="urn:microsoft.com/office/officeart/2005/8/layout/process5"/>
    <dgm:cxn modelId="{1EF0F838-3D33-42B0-B176-8EEC725A0B00}" type="presOf" srcId="{E88736E4-10E5-4DA2-AE93-DBA2AB757E91}" destId="{60EB0DE5-F4F3-45A4-93FD-30EBE8EC5D5A}" srcOrd="0" destOrd="0" presId="urn:microsoft.com/office/officeart/2005/8/layout/process5"/>
    <dgm:cxn modelId="{F749F83C-1C8B-42E9-AEFB-DA40B164E9BB}" type="presOf" srcId="{C63C2A1B-F383-447A-8CE1-4C72869173C0}" destId="{D073C04A-8AD4-4F68-B25B-500DB9087FA1}" srcOrd="1" destOrd="0" presId="urn:microsoft.com/office/officeart/2005/8/layout/process5"/>
    <dgm:cxn modelId="{9A153971-1C25-4D3A-92C0-ED16822A8A39}" type="presOf" srcId="{C63C2A1B-F383-447A-8CE1-4C72869173C0}" destId="{60BE81AA-4F3D-4EE3-BC23-1A8BCB66D080}" srcOrd="0" destOrd="0" presId="urn:microsoft.com/office/officeart/2005/8/layout/process5"/>
    <dgm:cxn modelId="{9437E074-A6A7-4B58-A7C2-4E14BA6BFDB5}" srcId="{4A699129-DDDF-4FE2-86A4-1C76687486FC}" destId="{E88736E4-10E5-4DA2-AE93-DBA2AB757E91}" srcOrd="5" destOrd="0" parTransId="{33B3F1CC-3990-4243-BB9D-25D81D2C9994}" sibTransId="{B12E454A-3E12-4FFF-9A08-12650A56A24A}"/>
    <dgm:cxn modelId="{52724B81-5F32-4CF4-A97D-F52B66DEBECD}" type="presOf" srcId="{4A699129-DDDF-4FE2-86A4-1C76687486FC}" destId="{0AB0C4E6-917C-4F2E-84BA-E5F146F85B23}" srcOrd="0" destOrd="0" presId="urn:microsoft.com/office/officeart/2005/8/layout/process5"/>
    <dgm:cxn modelId="{E7FBD890-87FC-41FE-A82D-2B795C43E74D}" srcId="{4A699129-DDDF-4FE2-86A4-1C76687486FC}" destId="{834E1580-7D36-41D9-A83F-B1B1FE77E366}" srcOrd="3" destOrd="0" parTransId="{5AF58457-5BFD-400B-AB3F-1EDDEB94C1E7}" sibTransId="{FF82B3F6-C3F7-47CC-9DB1-B08A9E2FCFEC}"/>
    <dgm:cxn modelId="{3C244399-9904-4D23-939A-F91A816B2022}" srcId="{4A699129-DDDF-4FE2-86A4-1C76687486FC}" destId="{755E0C8F-BCBD-4860-A568-167F2BB88FA0}" srcOrd="0" destOrd="0" parTransId="{4118F219-ABF0-407D-9C07-A8EE50207C39}" sibTransId="{FEA98C1D-3CA6-4660-BEE0-C15B5DAE3F06}"/>
    <dgm:cxn modelId="{09883F9B-D298-4A3D-AAD8-8ED76677FE11}" type="presOf" srcId="{834E1580-7D36-41D9-A83F-B1B1FE77E366}" destId="{AF48AA84-6ECC-4D17-8DDE-7F68F888BC06}" srcOrd="0" destOrd="0" presId="urn:microsoft.com/office/officeart/2005/8/layout/process5"/>
    <dgm:cxn modelId="{15536E9B-5081-4891-8BD7-5B97AFF228C3}" type="presOf" srcId="{755E0C8F-BCBD-4860-A568-167F2BB88FA0}" destId="{D6BA857A-8491-4BE8-9179-9B81777ED0EE}" srcOrd="0" destOrd="0" presId="urn:microsoft.com/office/officeart/2005/8/layout/process5"/>
    <dgm:cxn modelId="{87FBE99C-B2F4-4DF3-9182-FB38E46B90E7}" type="presOf" srcId="{B12E454A-3E12-4FFF-9A08-12650A56A24A}" destId="{3648E6D8-7CCF-4C1C-9009-956A2972E08B}" srcOrd="1" destOrd="0" presId="urn:microsoft.com/office/officeart/2005/8/layout/process5"/>
    <dgm:cxn modelId="{4AA4509E-D79B-49F0-983B-28B97FD39A3A}" srcId="{4A699129-DDDF-4FE2-86A4-1C76687486FC}" destId="{6081CA46-13D0-449D-AC86-AB848AC37232}" srcOrd="6" destOrd="0" parTransId="{C20B9492-7436-40A1-8AE8-76CC832FC6C6}" sibTransId="{9557B06F-2F7C-4295-8EF4-4960C730EBDB}"/>
    <dgm:cxn modelId="{338299A9-5491-4809-AED6-7296F749C3D5}" type="presOf" srcId="{FEA98C1D-3CA6-4660-BEE0-C15B5DAE3F06}" destId="{0A9CEEB0-F7D6-4CA7-A144-83C3EA8F6E2E}" srcOrd="0" destOrd="0" presId="urn:microsoft.com/office/officeart/2005/8/layout/process5"/>
    <dgm:cxn modelId="{7CB357B0-EE2C-4DF5-8A56-84C5F415BB2B}" type="presOf" srcId="{322A9D41-193D-426C-9CDF-EC8D846D1EF6}" destId="{0FF4A73F-3CD9-49EC-A8E1-205A35E84C91}" srcOrd="0" destOrd="0" presId="urn:microsoft.com/office/officeart/2005/8/layout/process5"/>
    <dgm:cxn modelId="{DB31F6B2-6CD1-49ED-BDE3-A6362BF0F5EA}" type="presOf" srcId="{D59150CC-EE67-4A1B-B353-EA0AC5F115C0}" destId="{962DD0DC-E9F1-4807-A838-7F97A91C307C}" srcOrd="0" destOrd="0" presId="urn:microsoft.com/office/officeart/2005/8/layout/process5"/>
    <dgm:cxn modelId="{0BE76CBA-44FF-46B0-A5B7-497DF890EACC}" type="presOf" srcId="{B12E454A-3E12-4FFF-9A08-12650A56A24A}" destId="{8BA0D6CF-338E-4C0A-B51F-908110A00CDA}" srcOrd="0" destOrd="0" presId="urn:microsoft.com/office/officeart/2005/8/layout/process5"/>
    <dgm:cxn modelId="{2EFC37BB-FE8F-4D31-8C8C-BA27DF44043B}" type="presOf" srcId="{E3C83CA5-F035-492B-8829-2EEEEAE62C25}" destId="{61A25A32-3BE5-4661-8176-53A6911BB792}" srcOrd="0" destOrd="0" presId="urn:microsoft.com/office/officeart/2005/8/layout/process5"/>
    <dgm:cxn modelId="{EAB6F2BF-A5FB-41C6-9774-F7CC1CE853E6}" srcId="{4A699129-DDDF-4FE2-86A4-1C76687486FC}" destId="{EEC8C894-A7EA-49AD-B512-6D2B0B292264}" srcOrd="2" destOrd="0" parTransId="{36EEE2AA-2C5F-4A76-A2F9-EC69BB1CCD7D}" sibTransId="{E3C83CA5-F035-492B-8829-2EEEEAE62C25}"/>
    <dgm:cxn modelId="{955751E3-4A43-4C65-BF73-49BF5AEE8DD1}" type="presOf" srcId="{FF82B3F6-C3F7-47CC-9DB1-B08A9E2FCFEC}" destId="{C44FAB5F-BFC4-42A4-865F-7EF7B6DF5CD8}" srcOrd="0" destOrd="0" presId="urn:microsoft.com/office/officeart/2005/8/layout/process5"/>
    <dgm:cxn modelId="{D3BBE0E9-CAA9-4668-B6DA-83777BE5817A}" type="presOf" srcId="{E3C83CA5-F035-492B-8829-2EEEEAE62C25}" destId="{EEAC5007-2DD0-4C61-A7EF-2C9CEC54E311}" srcOrd="1" destOrd="0" presId="urn:microsoft.com/office/officeart/2005/8/layout/process5"/>
    <dgm:cxn modelId="{F07A10FD-44BE-4245-9CFE-C394981A772C}" type="presOf" srcId="{EEC8C894-A7EA-49AD-B512-6D2B0B292264}" destId="{F780B64F-268E-4C7A-936B-C690DCE03093}" srcOrd="0" destOrd="0" presId="urn:microsoft.com/office/officeart/2005/8/layout/process5"/>
    <dgm:cxn modelId="{BE7C8439-28F0-421D-BD77-8CE1801449C8}" type="presParOf" srcId="{0AB0C4E6-917C-4F2E-84BA-E5F146F85B23}" destId="{D6BA857A-8491-4BE8-9179-9B81777ED0EE}" srcOrd="0" destOrd="0" presId="urn:microsoft.com/office/officeart/2005/8/layout/process5"/>
    <dgm:cxn modelId="{885D2D2C-E5DC-4A3E-A94B-6B30F28F42A7}" type="presParOf" srcId="{0AB0C4E6-917C-4F2E-84BA-E5F146F85B23}" destId="{0A9CEEB0-F7D6-4CA7-A144-83C3EA8F6E2E}" srcOrd="1" destOrd="0" presId="urn:microsoft.com/office/officeart/2005/8/layout/process5"/>
    <dgm:cxn modelId="{AA0C7FAB-FD57-4534-8D77-7FF20C4EA22D}" type="presParOf" srcId="{0A9CEEB0-F7D6-4CA7-A144-83C3EA8F6E2E}" destId="{E142349A-3075-4E34-916D-0EA747685312}" srcOrd="0" destOrd="0" presId="urn:microsoft.com/office/officeart/2005/8/layout/process5"/>
    <dgm:cxn modelId="{F8949806-1736-4D1C-B823-28AC40C26F9B}" type="presParOf" srcId="{0AB0C4E6-917C-4F2E-84BA-E5F146F85B23}" destId="{0FF4A73F-3CD9-49EC-A8E1-205A35E84C91}" srcOrd="2" destOrd="0" presId="urn:microsoft.com/office/officeart/2005/8/layout/process5"/>
    <dgm:cxn modelId="{54C1C6DB-42CE-4067-B7D1-63F2B5CC488C}" type="presParOf" srcId="{0AB0C4E6-917C-4F2E-84BA-E5F146F85B23}" destId="{53C8B311-3DA3-4D55-802E-33B6C0501D98}" srcOrd="3" destOrd="0" presId="urn:microsoft.com/office/officeart/2005/8/layout/process5"/>
    <dgm:cxn modelId="{237692F7-CF01-4096-A4B8-82984BB1880B}" type="presParOf" srcId="{53C8B311-3DA3-4D55-802E-33B6C0501D98}" destId="{8A4BA67C-55D2-4E3B-9254-B2F9ECB31669}" srcOrd="0" destOrd="0" presId="urn:microsoft.com/office/officeart/2005/8/layout/process5"/>
    <dgm:cxn modelId="{558620A2-FB08-4536-B9C1-D910BC82A20B}" type="presParOf" srcId="{0AB0C4E6-917C-4F2E-84BA-E5F146F85B23}" destId="{F780B64F-268E-4C7A-936B-C690DCE03093}" srcOrd="4" destOrd="0" presId="urn:microsoft.com/office/officeart/2005/8/layout/process5"/>
    <dgm:cxn modelId="{8152825E-157F-49B4-913C-302DBA012B12}" type="presParOf" srcId="{0AB0C4E6-917C-4F2E-84BA-E5F146F85B23}" destId="{61A25A32-3BE5-4661-8176-53A6911BB792}" srcOrd="5" destOrd="0" presId="urn:microsoft.com/office/officeart/2005/8/layout/process5"/>
    <dgm:cxn modelId="{5B62ED3B-55BF-4CD9-B95A-51700F5E4063}" type="presParOf" srcId="{61A25A32-3BE5-4661-8176-53A6911BB792}" destId="{EEAC5007-2DD0-4C61-A7EF-2C9CEC54E311}" srcOrd="0" destOrd="0" presId="urn:microsoft.com/office/officeart/2005/8/layout/process5"/>
    <dgm:cxn modelId="{D34CD623-FBE8-4804-A118-42D8938FF15E}" type="presParOf" srcId="{0AB0C4E6-917C-4F2E-84BA-E5F146F85B23}" destId="{AF48AA84-6ECC-4D17-8DDE-7F68F888BC06}" srcOrd="6" destOrd="0" presId="urn:microsoft.com/office/officeart/2005/8/layout/process5"/>
    <dgm:cxn modelId="{23208FAA-26F6-48F8-8133-526016C564E3}" type="presParOf" srcId="{0AB0C4E6-917C-4F2E-84BA-E5F146F85B23}" destId="{C44FAB5F-BFC4-42A4-865F-7EF7B6DF5CD8}" srcOrd="7" destOrd="0" presId="urn:microsoft.com/office/officeart/2005/8/layout/process5"/>
    <dgm:cxn modelId="{6AD74AC9-770E-4E92-98DC-4E9DF81DD333}" type="presParOf" srcId="{C44FAB5F-BFC4-42A4-865F-7EF7B6DF5CD8}" destId="{77EAAFE6-0B9D-4FE5-98D9-08AD7D1CCA4A}" srcOrd="0" destOrd="0" presId="urn:microsoft.com/office/officeart/2005/8/layout/process5"/>
    <dgm:cxn modelId="{D9B0FF7A-F556-43A3-B0C8-ECEDC8867D02}" type="presParOf" srcId="{0AB0C4E6-917C-4F2E-84BA-E5F146F85B23}" destId="{962DD0DC-E9F1-4807-A838-7F97A91C307C}" srcOrd="8" destOrd="0" presId="urn:microsoft.com/office/officeart/2005/8/layout/process5"/>
    <dgm:cxn modelId="{7398DC80-1591-4EEE-89D1-3942F84FCA3B}" type="presParOf" srcId="{0AB0C4E6-917C-4F2E-84BA-E5F146F85B23}" destId="{60BE81AA-4F3D-4EE3-BC23-1A8BCB66D080}" srcOrd="9" destOrd="0" presId="urn:microsoft.com/office/officeart/2005/8/layout/process5"/>
    <dgm:cxn modelId="{FEDA8E58-E9EA-451F-89D4-4C20ED02DFA3}" type="presParOf" srcId="{60BE81AA-4F3D-4EE3-BC23-1A8BCB66D080}" destId="{D073C04A-8AD4-4F68-B25B-500DB9087FA1}" srcOrd="0" destOrd="0" presId="urn:microsoft.com/office/officeart/2005/8/layout/process5"/>
    <dgm:cxn modelId="{1444923F-2203-4342-B377-545C4C83C54D}" type="presParOf" srcId="{0AB0C4E6-917C-4F2E-84BA-E5F146F85B23}" destId="{60EB0DE5-F4F3-45A4-93FD-30EBE8EC5D5A}" srcOrd="10" destOrd="0" presId="urn:microsoft.com/office/officeart/2005/8/layout/process5"/>
    <dgm:cxn modelId="{95AF093D-C7F2-4976-8634-6F55C688BE4C}" type="presParOf" srcId="{0AB0C4E6-917C-4F2E-84BA-E5F146F85B23}" destId="{8BA0D6CF-338E-4C0A-B51F-908110A00CDA}" srcOrd="11" destOrd="0" presId="urn:microsoft.com/office/officeart/2005/8/layout/process5"/>
    <dgm:cxn modelId="{120DB23A-F25A-40B3-BC76-06141DA6D5B1}" type="presParOf" srcId="{8BA0D6CF-338E-4C0A-B51F-908110A00CDA}" destId="{3648E6D8-7CCF-4C1C-9009-956A2972E08B}" srcOrd="0" destOrd="0" presId="urn:microsoft.com/office/officeart/2005/8/layout/process5"/>
    <dgm:cxn modelId="{07A3E178-79F0-4B8C-AAE9-AD2756DC6011}" type="presParOf" srcId="{0AB0C4E6-917C-4F2E-84BA-E5F146F85B23}" destId="{AC433ACA-4C81-4E53-8B8B-7FF0D2757D5E}"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27D131-0D4F-4DE5-91B7-B3B01B3C1D5A}" type="doc">
      <dgm:prSet loTypeId="urn:microsoft.com/office/officeart/2005/8/layout/bProcess4" loCatId="process" qsTypeId="urn:microsoft.com/office/officeart/2005/8/quickstyle/simple1" qsCatId="simple" csTypeId="urn:microsoft.com/office/officeart/2005/8/colors/accent1_4" csCatId="accent1"/>
      <dgm:spPr/>
      <dgm:t>
        <a:bodyPr/>
        <a:lstStyle/>
        <a:p>
          <a:endParaRPr lang="en-GB"/>
        </a:p>
      </dgm:t>
    </dgm:pt>
    <dgm:pt modelId="{5DFED513-1DF5-4712-835D-DBC22AC34B11}">
      <dgm:prSet/>
      <dgm:spPr/>
      <dgm:t>
        <a:bodyPr/>
        <a:lstStyle/>
        <a:p>
          <a:r>
            <a:rPr lang="en-US" dirty="0"/>
            <a:t>Create </a:t>
          </a:r>
          <a:r>
            <a:rPr lang="en-US" dirty="0" err="1"/>
            <a:t>Numpy</a:t>
          </a:r>
          <a:r>
            <a:rPr lang="en-US" dirty="0"/>
            <a:t> array from Class column</a:t>
          </a:r>
          <a:endParaRPr lang="en-GB" dirty="0"/>
        </a:p>
      </dgm:t>
    </dgm:pt>
    <dgm:pt modelId="{F69A3850-4B2E-409A-B73C-407AE190E0F7}" type="parTrans" cxnId="{D2E12F12-AF91-4184-A5C5-8188E4D21179}">
      <dgm:prSet/>
      <dgm:spPr/>
      <dgm:t>
        <a:bodyPr/>
        <a:lstStyle/>
        <a:p>
          <a:endParaRPr lang="en-GB"/>
        </a:p>
      </dgm:t>
    </dgm:pt>
    <dgm:pt modelId="{F8FEF984-CA56-46C7-8995-55448FE9A72B}" type="sibTrans" cxnId="{D2E12F12-AF91-4184-A5C5-8188E4D21179}">
      <dgm:prSet/>
      <dgm:spPr/>
      <dgm:t>
        <a:bodyPr/>
        <a:lstStyle/>
        <a:p>
          <a:endParaRPr lang="en-GB"/>
        </a:p>
      </dgm:t>
    </dgm:pt>
    <dgm:pt modelId="{9D17443A-44BC-4AFE-830C-C1BFD51CBF72}">
      <dgm:prSet/>
      <dgm:spPr/>
      <dgm:t>
        <a:bodyPr/>
        <a:lstStyle/>
        <a:p>
          <a:r>
            <a:rPr lang="en-US" dirty="0"/>
            <a:t>Standardize the data using </a:t>
          </a:r>
          <a:r>
            <a:rPr lang="en-US" dirty="0" err="1"/>
            <a:t>StandardScaler.Fit</a:t>
          </a:r>
          <a:r>
            <a:rPr lang="en-US" dirty="0"/>
            <a:t> then transform data</a:t>
          </a:r>
          <a:endParaRPr lang="en-GB" dirty="0"/>
        </a:p>
      </dgm:t>
    </dgm:pt>
    <dgm:pt modelId="{04AECD4F-9113-498B-ACFA-52A2A411504C}" type="parTrans" cxnId="{949F8244-30B5-4F9B-A735-CB1C2B696384}">
      <dgm:prSet/>
      <dgm:spPr/>
      <dgm:t>
        <a:bodyPr/>
        <a:lstStyle/>
        <a:p>
          <a:endParaRPr lang="en-GB"/>
        </a:p>
      </dgm:t>
    </dgm:pt>
    <dgm:pt modelId="{2FB86492-3086-41B9-B02F-D65B42427976}" type="sibTrans" cxnId="{949F8244-30B5-4F9B-A735-CB1C2B696384}">
      <dgm:prSet/>
      <dgm:spPr/>
      <dgm:t>
        <a:bodyPr/>
        <a:lstStyle/>
        <a:p>
          <a:endParaRPr lang="en-GB"/>
        </a:p>
      </dgm:t>
    </dgm:pt>
    <dgm:pt modelId="{2B33E66F-93F1-4EE1-B7D9-3AF79545126E}">
      <dgm:prSet/>
      <dgm:spPr/>
      <dgm:t>
        <a:bodyPr/>
        <a:lstStyle/>
        <a:p>
          <a:r>
            <a:rPr lang="en-US" dirty="0"/>
            <a:t>Split data using </a:t>
          </a:r>
          <a:r>
            <a:rPr lang="en-US" dirty="0" err="1"/>
            <a:t>train_test_split</a:t>
          </a:r>
          <a:endParaRPr lang="en-GB" dirty="0"/>
        </a:p>
      </dgm:t>
    </dgm:pt>
    <dgm:pt modelId="{BE367B92-9F08-481B-8EC2-6BD51FF2792F}" type="parTrans" cxnId="{7270960E-FB91-426B-B8C9-A3676861B15F}">
      <dgm:prSet/>
      <dgm:spPr/>
      <dgm:t>
        <a:bodyPr/>
        <a:lstStyle/>
        <a:p>
          <a:endParaRPr lang="en-GB"/>
        </a:p>
      </dgm:t>
    </dgm:pt>
    <dgm:pt modelId="{EC309A3A-ECA9-4D33-B80A-418AEE90B8C8}" type="sibTrans" cxnId="{7270960E-FB91-426B-B8C9-A3676861B15F}">
      <dgm:prSet/>
      <dgm:spPr/>
      <dgm:t>
        <a:bodyPr/>
        <a:lstStyle/>
        <a:p>
          <a:endParaRPr lang="en-GB"/>
        </a:p>
      </dgm:t>
    </dgm:pt>
    <dgm:pt modelId="{99653427-BAD8-44A5-80FB-E4BE2AFE2FF9}">
      <dgm:prSet/>
      <dgm:spPr/>
      <dgm:t>
        <a:bodyPr/>
        <a:lstStyle/>
        <a:p>
          <a:r>
            <a:rPr lang="en-US" dirty="0"/>
            <a:t>Create </a:t>
          </a:r>
          <a:r>
            <a:rPr lang="en-US" dirty="0" err="1"/>
            <a:t>GridSearchCV</a:t>
          </a:r>
          <a:r>
            <a:rPr lang="en-US" dirty="0"/>
            <a:t> object for optimal parameters</a:t>
          </a:r>
          <a:endParaRPr lang="en-GB" dirty="0"/>
        </a:p>
      </dgm:t>
    </dgm:pt>
    <dgm:pt modelId="{EF3459F1-5ACA-418D-A163-261FCD57E5FD}" type="parTrans" cxnId="{D75D8EB5-B055-4244-A43B-664E1031B0D9}">
      <dgm:prSet/>
      <dgm:spPr/>
      <dgm:t>
        <a:bodyPr/>
        <a:lstStyle/>
        <a:p>
          <a:endParaRPr lang="en-GB"/>
        </a:p>
      </dgm:t>
    </dgm:pt>
    <dgm:pt modelId="{F97A53DA-B79A-49E2-A439-3BE66436269E}" type="sibTrans" cxnId="{D75D8EB5-B055-4244-A43B-664E1031B0D9}">
      <dgm:prSet/>
      <dgm:spPr/>
      <dgm:t>
        <a:bodyPr/>
        <a:lstStyle/>
        <a:p>
          <a:endParaRPr lang="en-GB"/>
        </a:p>
      </dgm:t>
    </dgm:pt>
    <dgm:pt modelId="{7659D9B2-848F-4CDA-B9E4-4368AEEFCCE8}">
      <dgm:prSet/>
      <dgm:spPr/>
      <dgm:t>
        <a:bodyPr/>
        <a:lstStyle/>
        <a:p>
          <a:r>
            <a:rPr lang="en-US"/>
            <a:t>Apply GridSearchCV on algorithms:</a:t>
          </a:r>
          <a:endParaRPr lang="en-GB"/>
        </a:p>
      </dgm:t>
    </dgm:pt>
    <dgm:pt modelId="{B96B9FD2-CA2E-4B0F-AF49-A6B6B45EB3D6}" type="parTrans" cxnId="{70BBF936-8ED7-49A2-AC8C-E89170771214}">
      <dgm:prSet/>
      <dgm:spPr/>
      <dgm:t>
        <a:bodyPr/>
        <a:lstStyle/>
        <a:p>
          <a:endParaRPr lang="en-GB"/>
        </a:p>
      </dgm:t>
    </dgm:pt>
    <dgm:pt modelId="{6ED075EF-4A4B-437D-A2F8-8BC5B40DC706}" type="sibTrans" cxnId="{70BBF936-8ED7-49A2-AC8C-E89170771214}">
      <dgm:prSet/>
      <dgm:spPr/>
      <dgm:t>
        <a:bodyPr/>
        <a:lstStyle/>
        <a:p>
          <a:endParaRPr lang="en-GB"/>
        </a:p>
      </dgm:t>
    </dgm:pt>
    <dgm:pt modelId="{43AA2EB3-BF11-434C-BEBC-DE11645A0EAC}">
      <dgm:prSet/>
      <dgm:spPr/>
      <dgm:t>
        <a:bodyPr/>
        <a:lstStyle/>
        <a:p>
          <a:r>
            <a:rPr lang="en-US"/>
            <a:t>Logistic Regression</a:t>
          </a:r>
          <a:endParaRPr lang="en-GB"/>
        </a:p>
      </dgm:t>
    </dgm:pt>
    <dgm:pt modelId="{FB5CF295-C4AC-493D-816D-910ADC0D641C}" type="parTrans" cxnId="{5C8F3736-9CDC-42C5-AD61-1008C9CAD147}">
      <dgm:prSet/>
      <dgm:spPr/>
      <dgm:t>
        <a:bodyPr/>
        <a:lstStyle/>
        <a:p>
          <a:endParaRPr lang="en-GB"/>
        </a:p>
      </dgm:t>
    </dgm:pt>
    <dgm:pt modelId="{A82392F2-3E75-49E0-AE87-B3D7AE95E04D}" type="sibTrans" cxnId="{5C8F3736-9CDC-42C5-AD61-1008C9CAD147}">
      <dgm:prSet/>
      <dgm:spPr/>
      <dgm:t>
        <a:bodyPr/>
        <a:lstStyle/>
        <a:p>
          <a:endParaRPr lang="en-GB"/>
        </a:p>
      </dgm:t>
    </dgm:pt>
    <dgm:pt modelId="{B339E47B-E783-43D5-9DBF-9BB64743AB1D}">
      <dgm:prSet/>
      <dgm:spPr/>
      <dgm:t>
        <a:bodyPr/>
        <a:lstStyle/>
        <a:p>
          <a:r>
            <a:rPr lang="en-US"/>
            <a:t>Support Vector Machine</a:t>
          </a:r>
          <a:endParaRPr lang="en-GB"/>
        </a:p>
      </dgm:t>
    </dgm:pt>
    <dgm:pt modelId="{835FC0C0-3911-4051-AD5D-A3AF3F12D0DD}" type="parTrans" cxnId="{C081B42C-5A98-4BF7-8265-9C89EABB5FEF}">
      <dgm:prSet/>
      <dgm:spPr/>
      <dgm:t>
        <a:bodyPr/>
        <a:lstStyle/>
        <a:p>
          <a:endParaRPr lang="en-GB"/>
        </a:p>
      </dgm:t>
    </dgm:pt>
    <dgm:pt modelId="{A6DB2049-7FF5-454B-B27B-66C21D09B674}" type="sibTrans" cxnId="{C081B42C-5A98-4BF7-8265-9C89EABB5FEF}">
      <dgm:prSet/>
      <dgm:spPr/>
      <dgm:t>
        <a:bodyPr/>
        <a:lstStyle/>
        <a:p>
          <a:endParaRPr lang="en-GB"/>
        </a:p>
      </dgm:t>
    </dgm:pt>
    <dgm:pt modelId="{43B67E24-971E-4290-B25D-1582B80A4C85}">
      <dgm:prSet/>
      <dgm:spPr/>
      <dgm:t>
        <a:bodyPr/>
        <a:lstStyle/>
        <a:p>
          <a:r>
            <a:rPr lang="en-US"/>
            <a:t>Decision Tree</a:t>
          </a:r>
          <a:endParaRPr lang="en-GB"/>
        </a:p>
      </dgm:t>
    </dgm:pt>
    <dgm:pt modelId="{FEE11F1B-A1C1-4908-A1EB-6FE6748A4A17}" type="parTrans" cxnId="{75F577EE-5C2C-4AFD-A906-01BABDCEC1CB}">
      <dgm:prSet/>
      <dgm:spPr/>
      <dgm:t>
        <a:bodyPr/>
        <a:lstStyle/>
        <a:p>
          <a:endParaRPr lang="en-GB"/>
        </a:p>
      </dgm:t>
    </dgm:pt>
    <dgm:pt modelId="{D5F5D74F-5E67-4729-A1F5-3BBEA0353757}" type="sibTrans" cxnId="{75F577EE-5C2C-4AFD-A906-01BABDCEC1CB}">
      <dgm:prSet/>
      <dgm:spPr/>
      <dgm:t>
        <a:bodyPr/>
        <a:lstStyle/>
        <a:p>
          <a:endParaRPr lang="en-GB"/>
        </a:p>
      </dgm:t>
    </dgm:pt>
    <dgm:pt modelId="{7BEBE5BA-E19D-4DDC-8145-1FE0E51BEDD6}">
      <dgm:prSet/>
      <dgm:spPr/>
      <dgm:t>
        <a:bodyPr/>
        <a:lstStyle/>
        <a:p>
          <a:r>
            <a:rPr lang="en-US"/>
            <a:t>K-Nearest Neighbour</a:t>
          </a:r>
          <a:endParaRPr lang="en-GB"/>
        </a:p>
      </dgm:t>
    </dgm:pt>
    <dgm:pt modelId="{81C3727E-51FE-4D2C-9FE0-54AB06EF876B}" type="parTrans" cxnId="{2B2BCE3C-E64B-43FB-84F4-C82FDB3C09BD}">
      <dgm:prSet/>
      <dgm:spPr/>
      <dgm:t>
        <a:bodyPr/>
        <a:lstStyle/>
        <a:p>
          <a:endParaRPr lang="en-GB"/>
        </a:p>
      </dgm:t>
    </dgm:pt>
    <dgm:pt modelId="{8518626E-B873-45EB-965D-6C037F6F1F4C}" type="sibTrans" cxnId="{2B2BCE3C-E64B-43FB-84F4-C82FDB3C09BD}">
      <dgm:prSet/>
      <dgm:spPr/>
      <dgm:t>
        <a:bodyPr/>
        <a:lstStyle/>
        <a:p>
          <a:endParaRPr lang="en-GB"/>
        </a:p>
      </dgm:t>
    </dgm:pt>
    <dgm:pt modelId="{12D6ABE3-2603-4092-A74F-CDDA76F64940}">
      <dgm:prSet/>
      <dgm:spPr/>
      <dgm:t>
        <a:bodyPr/>
        <a:lstStyle/>
        <a:p>
          <a:r>
            <a:rPr lang="en-US" dirty="0"/>
            <a:t>Calculate accuracy scores for all models</a:t>
          </a:r>
          <a:endParaRPr lang="en-GB" dirty="0"/>
        </a:p>
      </dgm:t>
    </dgm:pt>
    <dgm:pt modelId="{3FC34BEF-BAEA-4046-860A-A2FADD23286F}" type="parTrans" cxnId="{184D7BB5-AF13-42E6-B458-BB296F3EA306}">
      <dgm:prSet/>
      <dgm:spPr/>
      <dgm:t>
        <a:bodyPr/>
        <a:lstStyle/>
        <a:p>
          <a:endParaRPr lang="en-GB"/>
        </a:p>
      </dgm:t>
    </dgm:pt>
    <dgm:pt modelId="{E1D51760-7CDA-4B83-8C12-0BDBDC9DA95B}" type="sibTrans" cxnId="{184D7BB5-AF13-42E6-B458-BB296F3EA306}">
      <dgm:prSet/>
      <dgm:spPr/>
      <dgm:t>
        <a:bodyPr/>
        <a:lstStyle/>
        <a:p>
          <a:endParaRPr lang="en-GB"/>
        </a:p>
      </dgm:t>
    </dgm:pt>
    <dgm:pt modelId="{A1834029-BCC8-4CBA-9090-DA2A96A05F2C}">
      <dgm:prSet/>
      <dgm:spPr/>
      <dgm:t>
        <a:bodyPr/>
        <a:lstStyle/>
        <a:p>
          <a:r>
            <a:rPr lang="en-US"/>
            <a:t>Assess confusion matrix for all models</a:t>
          </a:r>
          <a:endParaRPr lang="en-GB"/>
        </a:p>
      </dgm:t>
    </dgm:pt>
    <dgm:pt modelId="{0DF15D4C-51F1-4839-8588-056F6621EA0E}" type="parTrans" cxnId="{C173490F-194D-4F70-9424-C0A9AFB4779B}">
      <dgm:prSet/>
      <dgm:spPr/>
      <dgm:t>
        <a:bodyPr/>
        <a:lstStyle/>
        <a:p>
          <a:endParaRPr lang="en-GB"/>
        </a:p>
      </dgm:t>
    </dgm:pt>
    <dgm:pt modelId="{4C73CE41-A8FD-420B-80F9-F3B815650D4B}" type="sibTrans" cxnId="{C173490F-194D-4F70-9424-C0A9AFB4779B}">
      <dgm:prSet/>
      <dgm:spPr/>
      <dgm:t>
        <a:bodyPr/>
        <a:lstStyle/>
        <a:p>
          <a:endParaRPr lang="en-GB"/>
        </a:p>
      </dgm:t>
    </dgm:pt>
    <dgm:pt modelId="{A13B5CF0-0435-43C6-B884-C97A3B320AB5}">
      <dgm:prSet/>
      <dgm:spPr/>
      <dgm:t>
        <a:bodyPr/>
        <a:lstStyle/>
        <a:p>
          <a:r>
            <a:rPr lang="en-US"/>
            <a:t>Identify best model using F1 score, Jaccard score and accuracy</a:t>
          </a:r>
          <a:endParaRPr lang="en-GB"/>
        </a:p>
      </dgm:t>
    </dgm:pt>
    <dgm:pt modelId="{31976598-9415-4096-9F4B-4570DF6D009A}" type="parTrans" cxnId="{A22B1C26-530D-427B-A978-88CBAF07B3AF}">
      <dgm:prSet/>
      <dgm:spPr/>
      <dgm:t>
        <a:bodyPr/>
        <a:lstStyle/>
        <a:p>
          <a:endParaRPr lang="en-GB"/>
        </a:p>
      </dgm:t>
    </dgm:pt>
    <dgm:pt modelId="{573CF05D-4476-45D1-A338-AD3EC883EEB8}" type="sibTrans" cxnId="{A22B1C26-530D-427B-A978-88CBAF07B3AF}">
      <dgm:prSet/>
      <dgm:spPr/>
      <dgm:t>
        <a:bodyPr/>
        <a:lstStyle/>
        <a:p>
          <a:endParaRPr lang="en-GB"/>
        </a:p>
      </dgm:t>
    </dgm:pt>
    <dgm:pt modelId="{542BEB44-E89D-4B3E-AAC4-3BD4D866BA8A}" type="pres">
      <dgm:prSet presAssocID="{B627D131-0D4F-4DE5-91B7-B3B01B3C1D5A}" presName="Name0" presStyleCnt="0">
        <dgm:presLayoutVars>
          <dgm:dir/>
          <dgm:resizeHandles/>
        </dgm:presLayoutVars>
      </dgm:prSet>
      <dgm:spPr/>
    </dgm:pt>
    <dgm:pt modelId="{FF931AE9-0A4B-4AC3-96B2-692DC44AA6D7}" type="pres">
      <dgm:prSet presAssocID="{5DFED513-1DF5-4712-835D-DBC22AC34B11}" presName="compNode" presStyleCnt="0"/>
      <dgm:spPr/>
    </dgm:pt>
    <dgm:pt modelId="{56AC2F21-AB77-41F4-8110-AF22E57FAF9F}" type="pres">
      <dgm:prSet presAssocID="{5DFED513-1DF5-4712-835D-DBC22AC34B11}" presName="dummyConnPt" presStyleCnt="0"/>
      <dgm:spPr/>
    </dgm:pt>
    <dgm:pt modelId="{503122B1-E06C-44AB-B692-D61B9F00EC4C}" type="pres">
      <dgm:prSet presAssocID="{5DFED513-1DF5-4712-835D-DBC22AC34B11}" presName="node" presStyleLbl="node1" presStyleIdx="0" presStyleCnt="8">
        <dgm:presLayoutVars>
          <dgm:bulletEnabled val="1"/>
        </dgm:presLayoutVars>
      </dgm:prSet>
      <dgm:spPr/>
    </dgm:pt>
    <dgm:pt modelId="{07DA0F9D-2BCF-463F-AE19-A7064B77C4BA}" type="pres">
      <dgm:prSet presAssocID="{F8FEF984-CA56-46C7-8995-55448FE9A72B}" presName="sibTrans" presStyleLbl="bgSibTrans2D1" presStyleIdx="0" presStyleCnt="7"/>
      <dgm:spPr/>
    </dgm:pt>
    <dgm:pt modelId="{534D7FE7-D9F8-4FF6-A0FC-CDB26E2264C9}" type="pres">
      <dgm:prSet presAssocID="{9D17443A-44BC-4AFE-830C-C1BFD51CBF72}" presName="compNode" presStyleCnt="0"/>
      <dgm:spPr/>
    </dgm:pt>
    <dgm:pt modelId="{19C664F8-616D-444A-8E5D-940E7F188977}" type="pres">
      <dgm:prSet presAssocID="{9D17443A-44BC-4AFE-830C-C1BFD51CBF72}" presName="dummyConnPt" presStyleCnt="0"/>
      <dgm:spPr/>
    </dgm:pt>
    <dgm:pt modelId="{4C192EAE-8656-43FB-907B-BEC6B7831AD3}" type="pres">
      <dgm:prSet presAssocID="{9D17443A-44BC-4AFE-830C-C1BFD51CBF72}" presName="node" presStyleLbl="node1" presStyleIdx="1" presStyleCnt="8">
        <dgm:presLayoutVars>
          <dgm:bulletEnabled val="1"/>
        </dgm:presLayoutVars>
      </dgm:prSet>
      <dgm:spPr/>
    </dgm:pt>
    <dgm:pt modelId="{D8D19FB1-A5DF-4C2F-B0B3-BDCAEFE113C3}" type="pres">
      <dgm:prSet presAssocID="{2FB86492-3086-41B9-B02F-D65B42427976}" presName="sibTrans" presStyleLbl="bgSibTrans2D1" presStyleIdx="1" presStyleCnt="7"/>
      <dgm:spPr/>
    </dgm:pt>
    <dgm:pt modelId="{CC280CAC-4206-4F30-87A8-6D4211EA1DA6}" type="pres">
      <dgm:prSet presAssocID="{2B33E66F-93F1-4EE1-B7D9-3AF79545126E}" presName="compNode" presStyleCnt="0"/>
      <dgm:spPr/>
    </dgm:pt>
    <dgm:pt modelId="{458AEFEC-BE65-4458-A00E-12A1EF333E15}" type="pres">
      <dgm:prSet presAssocID="{2B33E66F-93F1-4EE1-B7D9-3AF79545126E}" presName="dummyConnPt" presStyleCnt="0"/>
      <dgm:spPr/>
    </dgm:pt>
    <dgm:pt modelId="{30B22465-FCD4-447D-A10E-8045805F435B}" type="pres">
      <dgm:prSet presAssocID="{2B33E66F-93F1-4EE1-B7D9-3AF79545126E}" presName="node" presStyleLbl="node1" presStyleIdx="2" presStyleCnt="8">
        <dgm:presLayoutVars>
          <dgm:bulletEnabled val="1"/>
        </dgm:presLayoutVars>
      </dgm:prSet>
      <dgm:spPr/>
    </dgm:pt>
    <dgm:pt modelId="{FAEC76B2-04BE-4F49-9248-5F9473CA06BA}" type="pres">
      <dgm:prSet presAssocID="{EC309A3A-ECA9-4D33-B80A-418AEE90B8C8}" presName="sibTrans" presStyleLbl="bgSibTrans2D1" presStyleIdx="2" presStyleCnt="7"/>
      <dgm:spPr/>
    </dgm:pt>
    <dgm:pt modelId="{FDD5CC5E-B0CE-4841-8E83-663F458A27DA}" type="pres">
      <dgm:prSet presAssocID="{99653427-BAD8-44A5-80FB-E4BE2AFE2FF9}" presName="compNode" presStyleCnt="0"/>
      <dgm:spPr/>
    </dgm:pt>
    <dgm:pt modelId="{DB22CD27-1900-48C8-99CD-F21D3BF7A3FF}" type="pres">
      <dgm:prSet presAssocID="{99653427-BAD8-44A5-80FB-E4BE2AFE2FF9}" presName="dummyConnPt" presStyleCnt="0"/>
      <dgm:spPr/>
    </dgm:pt>
    <dgm:pt modelId="{9BED4160-A8DB-497E-A9A6-28AD2834F85A}" type="pres">
      <dgm:prSet presAssocID="{99653427-BAD8-44A5-80FB-E4BE2AFE2FF9}" presName="node" presStyleLbl="node1" presStyleIdx="3" presStyleCnt="8">
        <dgm:presLayoutVars>
          <dgm:bulletEnabled val="1"/>
        </dgm:presLayoutVars>
      </dgm:prSet>
      <dgm:spPr/>
    </dgm:pt>
    <dgm:pt modelId="{D4E92572-F6AB-4A0B-AA62-ABB78AA9879E}" type="pres">
      <dgm:prSet presAssocID="{F97A53DA-B79A-49E2-A439-3BE66436269E}" presName="sibTrans" presStyleLbl="bgSibTrans2D1" presStyleIdx="3" presStyleCnt="7"/>
      <dgm:spPr/>
    </dgm:pt>
    <dgm:pt modelId="{E51DE868-0A47-4AB7-B898-19A8E4C3E1D4}" type="pres">
      <dgm:prSet presAssocID="{7659D9B2-848F-4CDA-B9E4-4368AEEFCCE8}" presName="compNode" presStyleCnt="0"/>
      <dgm:spPr/>
    </dgm:pt>
    <dgm:pt modelId="{CE944CA8-E5A4-418D-85A5-825EA21F5A83}" type="pres">
      <dgm:prSet presAssocID="{7659D9B2-848F-4CDA-B9E4-4368AEEFCCE8}" presName="dummyConnPt" presStyleCnt="0"/>
      <dgm:spPr/>
    </dgm:pt>
    <dgm:pt modelId="{2761305B-82DE-429A-A688-D7E34CC05781}" type="pres">
      <dgm:prSet presAssocID="{7659D9B2-848F-4CDA-B9E4-4368AEEFCCE8}" presName="node" presStyleLbl="node1" presStyleIdx="4" presStyleCnt="8">
        <dgm:presLayoutVars>
          <dgm:bulletEnabled val="1"/>
        </dgm:presLayoutVars>
      </dgm:prSet>
      <dgm:spPr/>
    </dgm:pt>
    <dgm:pt modelId="{8ED2E6E4-A173-4960-BD25-7EBC013FF357}" type="pres">
      <dgm:prSet presAssocID="{6ED075EF-4A4B-437D-A2F8-8BC5B40DC706}" presName="sibTrans" presStyleLbl="bgSibTrans2D1" presStyleIdx="4" presStyleCnt="7"/>
      <dgm:spPr/>
    </dgm:pt>
    <dgm:pt modelId="{FB1FE55B-A226-4AC4-AD79-8E6E3324FF65}" type="pres">
      <dgm:prSet presAssocID="{12D6ABE3-2603-4092-A74F-CDDA76F64940}" presName="compNode" presStyleCnt="0"/>
      <dgm:spPr/>
    </dgm:pt>
    <dgm:pt modelId="{4FBECCB7-4569-4E7D-82C4-4CC1A61DB8AB}" type="pres">
      <dgm:prSet presAssocID="{12D6ABE3-2603-4092-A74F-CDDA76F64940}" presName="dummyConnPt" presStyleCnt="0"/>
      <dgm:spPr/>
    </dgm:pt>
    <dgm:pt modelId="{1F97ABAE-1115-425E-B64A-8D872742B292}" type="pres">
      <dgm:prSet presAssocID="{12D6ABE3-2603-4092-A74F-CDDA76F64940}" presName="node" presStyleLbl="node1" presStyleIdx="5" presStyleCnt="8">
        <dgm:presLayoutVars>
          <dgm:bulletEnabled val="1"/>
        </dgm:presLayoutVars>
      </dgm:prSet>
      <dgm:spPr/>
    </dgm:pt>
    <dgm:pt modelId="{80FD44EF-599B-4349-8F3C-FDFDED64C84B}" type="pres">
      <dgm:prSet presAssocID="{E1D51760-7CDA-4B83-8C12-0BDBDC9DA95B}" presName="sibTrans" presStyleLbl="bgSibTrans2D1" presStyleIdx="5" presStyleCnt="7"/>
      <dgm:spPr/>
    </dgm:pt>
    <dgm:pt modelId="{0A1E9190-2240-494C-942B-17505DC6EE9D}" type="pres">
      <dgm:prSet presAssocID="{A1834029-BCC8-4CBA-9090-DA2A96A05F2C}" presName="compNode" presStyleCnt="0"/>
      <dgm:spPr/>
    </dgm:pt>
    <dgm:pt modelId="{2C40488E-BA1F-4EA1-9C89-CE1E7742D5CA}" type="pres">
      <dgm:prSet presAssocID="{A1834029-BCC8-4CBA-9090-DA2A96A05F2C}" presName="dummyConnPt" presStyleCnt="0"/>
      <dgm:spPr/>
    </dgm:pt>
    <dgm:pt modelId="{933233E0-2BC7-4CDC-8042-7EC40E3C19CC}" type="pres">
      <dgm:prSet presAssocID="{A1834029-BCC8-4CBA-9090-DA2A96A05F2C}" presName="node" presStyleLbl="node1" presStyleIdx="6" presStyleCnt="8">
        <dgm:presLayoutVars>
          <dgm:bulletEnabled val="1"/>
        </dgm:presLayoutVars>
      </dgm:prSet>
      <dgm:spPr/>
    </dgm:pt>
    <dgm:pt modelId="{5692B6EA-DD27-4B9B-BC09-8D76FFBA069D}" type="pres">
      <dgm:prSet presAssocID="{4C73CE41-A8FD-420B-80F9-F3B815650D4B}" presName="sibTrans" presStyleLbl="bgSibTrans2D1" presStyleIdx="6" presStyleCnt="7"/>
      <dgm:spPr/>
    </dgm:pt>
    <dgm:pt modelId="{39312767-8AC7-49A3-A4A4-8BA1B9D2A36F}" type="pres">
      <dgm:prSet presAssocID="{A13B5CF0-0435-43C6-B884-C97A3B320AB5}" presName="compNode" presStyleCnt="0"/>
      <dgm:spPr/>
    </dgm:pt>
    <dgm:pt modelId="{6DE02637-CD43-43D1-90E9-B75A79A4DAAF}" type="pres">
      <dgm:prSet presAssocID="{A13B5CF0-0435-43C6-B884-C97A3B320AB5}" presName="dummyConnPt" presStyleCnt="0"/>
      <dgm:spPr/>
    </dgm:pt>
    <dgm:pt modelId="{DD1DBFFF-335D-4093-B1A8-90B7C36F4E5F}" type="pres">
      <dgm:prSet presAssocID="{A13B5CF0-0435-43C6-B884-C97A3B320AB5}" presName="node" presStyleLbl="node1" presStyleIdx="7" presStyleCnt="8">
        <dgm:presLayoutVars>
          <dgm:bulletEnabled val="1"/>
        </dgm:presLayoutVars>
      </dgm:prSet>
      <dgm:spPr/>
    </dgm:pt>
  </dgm:ptLst>
  <dgm:cxnLst>
    <dgm:cxn modelId="{557E8D05-BD77-4A22-9954-8D348D4FA8D1}" type="presOf" srcId="{7659D9B2-848F-4CDA-B9E4-4368AEEFCCE8}" destId="{2761305B-82DE-429A-A688-D7E34CC05781}" srcOrd="0" destOrd="0" presId="urn:microsoft.com/office/officeart/2005/8/layout/bProcess4"/>
    <dgm:cxn modelId="{7270960E-FB91-426B-B8C9-A3676861B15F}" srcId="{B627D131-0D4F-4DE5-91B7-B3B01B3C1D5A}" destId="{2B33E66F-93F1-4EE1-B7D9-3AF79545126E}" srcOrd="2" destOrd="0" parTransId="{BE367B92-9F08-481B-8EC2-6BD51FF2792F}" sibTransId="{EC309A3A-ECA9-4D33-B80A-418AEE90B8C8}"/>
    <dgm:cxn modelId="{C173490F-194D-4F70-9424-C0A9AFB4779B}" srcId="{B627D131-0D4F-4DE5-91B7-B3B01B3C1D5A}" destId="{A1834029-BCC8-4CBA-9090-DA2A96A05F2C}" srcOrd="6" destOrd="0" parTransId="{0DF15D4C-51F1-4839-8588-056F6621EA0E}" sibTransId="{4C73CE41-A8FD-420B-80F9-F3B815650D4B}"/>
    <dgm:cxn modelId="{D2E12F12-AF91-4184-A5C5-8188E4D21179}" srcId="{B627D131-0D4F-4DE5-91B7-B3B01B3C1D5A}" destId="{5DFED513-1DF5-4712-835D-DBC22AC34B11}" srcOrd="0" destOrd="0" parTransId="{F69A3850-4B2E-409A-B73C-407AE190E0F7}" sibTransId="{F8FEF984-CA56-46C7-8995-55448FE9A72B}"/>
    <dgm:cxn modelId="{555FEB19-EFDE-4A08-83EB-B011CE1C7DC6}" type="presOf" srcId="{12D6ABE3-2603-4092-A74F-CDDA76F64940}" destId="{1F97ABAE-1115-425E-B64A-8D872742B292}" srcOrd="0" destOrd="0" presId="urn:microsoft.com/office/officeart/2005/8/layout/bProcess4"/>
    <dgm:cxn modelId="{A22B1C26-530D-427B-A978-88CBAF07B3AF}" srcId="{B627D131-0D4F-4DE5-91B7-B3B01B3C1D5A}" destId="{A13B5CF0-0435-43C6-B884-C97A3B320AB5}" srcOrd="7" destOrd="0" parTransId="{31976598-9415-4096-9F4B-4570DF6D009A}" sibTransId="{573CF05D-4476-45D1-A338-AD3EC883EEB8}"/>
    <dgm:cxn modelId="{C081B42C-5A98-4BF7-8265-9C89EABB5FEF}" srcId="{7659D9B2-848F-4CDA-B9E4-4368AEEFCCE8}" destId="{B339E47B-E783-43D5-9DBF-9BB64743AB1D}" srcOrd="1" destOrd="0" parTransId="{835FC0C0-3911-4051-AD5D-A3AF3F12D0DD}" sibTransId="{A6DB2049-7FF5-454B-B27B-66C21D09B674}"/>
    <dgm:cxn modelId="{FE27922F-C31A-4402-B58F-E054083ED68F}" type="presOf" srcId="{6ED075EF-4A4B-437D-A2F8-8BC5B40DC706}" destId="{8ED2E6E4-A173-4960-BD25-7EBC013FF357}" srcOrd="0" destOrd="0" presId="urn:microsoft.com/office/officeart/2005/8/layout/bProcess4"/>
    <dgm:cxn modelId="{88046333-4C7D-4BF4-896E-B8FFBDB514C1}" type="presOf" srcId="{2B33E66F-93F1-4EE1-B7D9-3AF79545126E}" destId="{30B22465-FCD4-447D-A10E-8045805F435B}" srcOrd="0" destOrd="0" presId="urn:microsoft.com/office/officeart/2005/8/layout/bProcess4"/>
    <dgm:cxn modelId="{5C8F3736-9CDC-42C5-AD61-1008C9CAD147}" srcId="{7659D9B2-848F-4CDA-B9E4-4368AEEFCCE8}" destId="{43AA2EB3-BF11-434C-BEBC-DE11645A0EAC}" srcOrd="0" destOrd="0" parTransId="{FB5CF295-C4AC-493D-816D-910ADC0D641C}" sibTransId="{A82392F2-3E75-49E0-AE87-B3D7AE95E04D}"/>
    <dgm:cxn modelId="{70BBF936-8ED7-49A2-AC8C-E89170771214}" srcId="{B627D131-0D4F-4DE5-91B7-B3B01B3C1D5A}" destId="{7659D9B2-848F-4CDA-B9E4-4368AEEFCCE8}" srcOrd="4" destOrd="0" parTransId="{B96B9FD2-CA2E-4B0F-AF49-A6B6B45EB3D6}" sibTransId="{6ED075EF-4A4B-437D-A2F8-8BC5B40DC706}"/>
    <dgm:cxn modelId="{2B2BCE3C-E64B-43FB-84F4-C82FDB3C09BD}" srcId="{7659D9B2-848F-4CDA-B9E4-4368AEEFCCE8}" destId="{7BEBE5BA-E19D-4DDC-8145-1FE0E51BEDD6}" srcOrd="3" destOrd="0" parTransId="{81C3727E-51FE-4D2C-9FE0-54AB06EF876B}" sibTransId="{8518626E-B873-45EB-965D-6C037F6F1F4C}"/>
    <dgm:cxn modelId="{BC849F40-7E9C-48DF-851E-0BC701F7388F}" type="presOf" srcId="{43AA2EB3-BF11-434C-BEBC-DE11645A0EAC}" destId="{2761305B-82DE-429A-A688-D7E34CC05781}" srcOrd="0" destOrd="1" presId="urn:microsoft.com/office/officeart/2005/8/layout/bProcess4"/>
    <dgm:cxn modelId="{949F8244-30B5-4F9B-A735-CB1C2B696384}" srcId="{B627D131-0D4F-4DE5-91B7-B3B01B3C1D5A}" destId="{9D17443A-44BC-4AFE-830C-C1BFD51CBF72}" srcOrd="1" destOrd="0" parTransId="{04AECD4F-9113-498B-ACFA-52A2A411504C}" sibTransId="{2FB86492-3086-41B9-B02F-D65B42427976}"/>
    <dgm:cxn modelId="{0C2F296E-8D15-42EA-919C-D6D95699175F}" type="presOf" srcId="{B339E47B-E783-43D5-9DBF-9BB64743AB1D}" destId="{2761305B-82DE-429A-A688-D7E34CC05781}" srcOrd="0" destOrd="2" presId="urn:microsoft.com/office/officeart/2005/8/layout/bProcess4"/>
    <dgm:cxn modelId="{5322E352-D926-4D6D-AEEB-875E995AFCB9}" type="presOf" srcId="{EC309A3A-ECA9-4D33-B80A-418AEE90B8C8}" destId="{FAEC76B2-04BE-4F49-9248-5F9473CA06BA}" srcOrd="0" destOrd="0" presId="urn:microsoft.com/office/officeart/2005/8/layout/bProcess4"/>
    <dgm:cxn modelId="{056E7D59-79D1-4EED-B543-2F4CA34B4FCC}" type="presOf" srcId="{F8FEF984-CA56-46C7-8995-55448FE9A72B}" destId="{07DA0F9D-2BCF-463F-AE19-A7064B77C4BA}" srcOrd="0" destOrd="0" presId="urn:microsoft.com/office/officeart/2005/8/layout/bProcess4"/>
    <dgm:cxn modelId="{48C5147C-3C62-4B69-89A8-DEEF3C447C34}" type="presOf" srcId="{E1D51760-7CDA-4B83-8C12-0BDBDC9DA95B}" destId="{80FD44EF-599B-4349-8F3C-FDFDED64C84B}" srcOrd="0" destOrd="0" presId="urn:microsoft.com/office/officeart/2005/8/layout/bProcess4"/>
    <dgm:cxn modelId="{9F3C027D-7BDB-4098-BA62-00EC19FB4F62}" type="presOf" srcId="{2FB86492-3086-41B9-B02F-D65B42427976}" destId="{D8D19FB1-A5DF-4C2F-B0B3-BDCAEFE113C3}" srcOrd="0" destOrd="0" presId="urn:microsoft.com/office/officeart/2005/8/layout/bProcess4"/>
    <dgm:cxn modelId="{7C180581-17AE-4D6D-8B75-5639D0F13DCC}" type="presOf" srcId="{F97A53DA-B79A-49E2-A439-3BE66436269E}" destId="{D4E92572-F6AB-4A0B-AA62-ABB78AA9879E}" srcOrd="0" destOrd="0" presId="urn:microsoft.com/office/officeart/2005/8/layout/bProcess4"/>
    <dgm:cxn modelId="{2E9ABA87-67B3-4545-8FE1-53CC1250B402}" type="presOf" srcId="{5DFED513-1DF5-4712-835D-DBC22AC34B11}" destId="{503122B1-E06C-44AB-B692-D61B9F00EC4C}" srcOrd="0" destOrd="0" presId="urn:microsoft.com/office/officeart/2005/8/layout/bProcess4"/>
    <dgm:cxn modelId="{38E8C187-55AA-4304-AC3A-BF8089BA755B}" type="presOf" srcId="{99653427-BAD8-44A5-80FB-E4BE2AFE2FF9}" destId="{9BED4160-A8DB-497E-A9A6-28AD2834F85A}" srcOrd="0" destOrd="0" presId="urn:microsoft.com/office/officeart/2005/8/layout/bProcess4"/>
    <dgm:cxn modelId="{9675688C-E989-4A1E-A0A0-E2FDB5ADC679}" type="presOf" srcId="{B627D131-0D4F-4DE5-91B7-B3B01B3C1D5A}" destId="{542BEB44-E89D-4B3E-AAC4-3BD4D866BA8A}" srcOrd="0" destOrd="0" presId="urn:microsoft.com/office/officeart/2005/8/layout/bProcess4"/>
    <dgm:cxn modelId="{5CF1089E-7A88-42DA-910F-0EF224AA5D83}" type="presOf" srcId="{9D17443A-44BC-4AFE-830C-C1BFD51CBF72}" destId="{4C192EAE-8656-43FB-907B-BEC6B7831AD3}" srcOrd="0" destOrd="0" presId="urn:microsoft.com/office/officeart/2005/8/layout/bProcess4"/>
    <dgm:cxn modelId="{757D10AE-50CF-42E2-A591-22280DEA46AF}" type="presOf" srcId="{A1834029-BCC8-4CBA-9090-DA2A96A05F2C}" destId="{933233E0-2BC7-4CDC-8042-7EC40E3C19CC}" srcOrd="0" destOrd="0" presId="urn:microsoft.com/office/officeart/2005/8/layout/bProcess4"/>
    <dgm:cxn modelId="{184D7BB5-AF13-42E6-B458-BB296F3EA306}" srcId="{B627D131-0D4F-4DE5-91B7-B3B01B3C1D5A}" destId="{12D6ABE3-2603-4092-A74F-CDDA76F64940}" srcOrd="5" destOrd="0" parTransId="{3FC34BEF-BAEA-4046-860A-A2FADD23286F}" sibTransId="{E1D51760-7CDA-4B83-8C12-0BDBDC9DA95B}"/>
    <dgm:cxn modelId="{D75D8EB5-B055-4244-A43B-664E1031B0D9}" srcId="{B627D131-0D4F-4DE5-91B7-B3B01B3C1D5A}" destId="{99653427-BAD8-44A5-80FB-E4BE2AFE2FF9}" srcOrd="3" destOrd="0" parTransId="{EF3459F1-5ACA-418D-A163-261FCD57E5FD}" sibTransId="{F97A53DA-B79A-49E2-A439-3BE66436269E}"/>
    <dgm:cxn modelId="{BD9436B8-D394-442D-87F6-F4CDB51876EB}" type="presOf" srcId="{43B67E24-971E-4290-B25D-1582B80A4C85}" destId="{2761305B-82DE-429A-A688-D7E34CC05781}" srcOrd="0" destOrd="3" presId="urn:microsoft.com/office/officeart/2005/8/layout/bProcess4"/>
    <dgm:cxn modelId="{666212BD-DCF2-4A2F-A4E2-C3F6DB47ABAA}" type="presOf" srcId="{A13B5CF0-0435-43C6-B884-C97A3B320AB5}" destId="{DD1DBFFF-335D-4093-B1A8-90B7C36F4E5F}" srcOrd="0" destOrd="0" presId="urn:microsoft.com/office/officeart/2005/8/layout/bProcess4"/>
    <dgm:cxn modelId="{89433DE2-6238-45A6-B16A-0789FAAC1EA6}" type="presOf" srcId="{7BEBE5BA-E19D-4DDC-8145-1FE0E51BEDD6}" destId="{2761305B-82DE-429A-A688-D7E34CC05781}" srcOrd="0" destOrd="4" presId="urn:microsoft.com/office/officeart/2005/8/layout/bProcess4"/>
    <dgm:cxn modelId="{75F577EE-5C2C-4AFD-A906-01BABDCEC1CB}" srcId="{7659D9B2-848F-4CDA-B9E4-4368AEEFCCE8}" destId="{43B67E24-971E-4290-B25D-1582B80A4C85}" srcOrd="2" destOrd="0" parTransId="{FEE11F1B-A1C1-4908-A1EB-6FE6748A4A17}" sibTransId="{D5F5D74F-5E67-4729-A1F5-3BBEA0353757}"/>
    <dgm:cxn modelId="{338240FC-F35C-4A07-A475-1A221F41C3D6}" type="presOf" srcId="{4C73CE41-A8FD-420B-80F9-F3B815650D4B}" destId="{5692B6EA-DD27-4B9B-BC09-8D76FFBA069D}" srcOrd="0" destOrd="0" presId="urn:microsoft.com/office/officeart/2005/8/layout/bProcess4"/>
    <dgm:cxn modelId="{9ECF07A6-A08B-419B-9DE3-9F60D9BB32A1}" type="presParOf" srcId="{542BEB44-E89D-4B3E-AAC4-3BD4D866BA8A}" destId="{FF931AE9-0A4B-4AC3-96B2-692DC44AA6D7}" srcOrd="0" destOrd="0" presId="urn:microsoft.com/office/officeart/2005/8/layout/bProcess4"/>
    <dgm:cxn modelId="{D32D1459-C3FF-432B-9291-C18293B60855}" type="presParOf" srcId="{FF931AE9-0A4B-4AC3-96B2-692DC44AA6D7}" destId="{56AC2F21-AB77-41F4-8110-AF22E57FAF9F}" srcOrd="0" destOrd="0" presId="urn:microsoft.com/office/officeart/2005/8/layout/bProcess4"/>
    <dgm:cxn modelId="{34F582D7-984A-4B80-B5E5-F0D33710BFDC}" type="presParOf" srcId="{FF931AE9-0A4B-4AC3-96B2-692DC44AA6D7}" destId="{503122B1-E06C-44AB-B692-D61B9F00EC4C}" srcOrd="1" destOrd="0" presId="urn:microsoft.com/office/officeart/2005/8/layout/bProcess4"/>
    <dgm:cxn modelId="{E3A86F8B-4F40-4949-B512-8CEA185B14C9}" type="presParOf" srcId="{542BEB44-E89D-4B3E-AAC4-3BD4D866BA8A}" destId="{07DA0F9D-2BCF-463F-AE19-A7064B77C4BA}" srcOrd="1" destOrd="0" presId="urn:microsoft.com/office/officeart/2005/8/layout/bProcess4"/>
    <dgm:cxn modelId="{00CC99E7-C1BB-475B-92C0-27425A2F96F2}" type="presParOf" srcId="{542BEB44-E89D-4B3E-AAC4-3BD4D866BA8A}" destId="{534D7FE7-D9F8-4FF6-A0FC-CDB26E2264C9}" srcOrd="2" destOrd="0" presId="urn:microsoft.com/office/officeart/2005/8/layout/bProcess4"/>
    <dgm:cxn modelId="{A252A40D-7E96-4F30-9AA5-4BDC675EE171}" type="presParOf" srcId="{534D7FE7-D9F8-4FF6-A0FC-CDB26E2264C9}" destId="{19C664F8-616D-444A-8E5D-940E7F188977}" srcOrd="0" destOrd="0" presId="urn:microsoft.com/office/officeart/2005/8/layout/bProcess4"/>
    <dgm:cxn modelId="{2BDB03E4-6E74-4DE7-B373-84EB0E85BAB9}" type="presParOf" srcId="{534D7FE7-D9F8-4FF6-A0FC-CDB26E2264C9}" destId="{4C192EAE-8656-43FB-907B-BEC6B7831AD3}" srcOrd="1" destOrd="0" presId="urn:microsoft.com/office/officeart/2005/8/layout/bProcess4"/>
    <dgm:cxn modelId="{3AC378FF-6596-4BBD-8056-C6278C1CF21F}" type="presParOf" srcId="{542BEB44-E89D-4B3E-AAC4-3BD4D866BA8A}" destId="{D8D19FB1-A5DF-4C2F-B0B3-BDCAEFE113C3}" srcOrd="3" destOrd="0" presId="urn:microsoft.com/office/officeart/2005/8/layout/bProcess4"/>
    <dgm:cxn modelId="{623AE75C-8070-4A2D-A7A3-4FEEC3565553}" type="presParOf" srcId="{542BEB44-E89D-4B3E-AAC4-3BD4D866BA8A}" destId="{CC280CAC-4206-4F30-87A8-6D4211EA1DA6}" srcOrd="4" destOrd="0" presId="urn:microsoft.com/office/officeart/2005/8/layout/bProcess4"/>
    <dgm:cxn modelId="{14DCDD66-9A0D-4AFB-9992-322B12C93AD2}" type="presParOf" srcId="{CC280CAC-4206-4F30-87A8-6D4211EA1DA6}" destId="{458AEFEC-BE65-4458-A00E-12A1EF333E15}" srcOrd="0" destOrd="0" presId="urn:microsoft.com/office/officeart/2005/8/layout/bProcess4"/>
    <dgm:cxn modelId="{BE6CC936-B84B-4DB2-B67B-BD75325B5DD4}" type="presParOf" srcId="{CC280CAC-4206-4F30-87A8-6D4211EA1DA6}" destId="{30B22465-FCD4-447D-A10E-8045805F435B}" srcOrd="1" destOrd="0" presId="urn:microsoft.com/office/officeart/2005/8/layout/bProcess4"/>
    <dgm:cxn modelId="{D0AB17E3-414A-4507-99B6-B69E14827B6C}" type="presParOf" srcId="{542BEB44-E89D-4B3E-AAC4-3BD4D866BA8A}" destId="{FAEC76B2-04BE-4F49-9248-5F9473CA06BA}" srcOrd="5" destOrd="0" presId="urn:microsoft.com/office/officeart/2005/8/layout/bProcess4"/>
    <dgm:cxn modelId="{4AC523BF-2B55-4B67-9D78-2914300609EF}" type="presParOf" srcId="{542BEB44-E89D-4B3E-AAC4-3BD4D866BA8A}" destId="{FDD5CC5E-B0CE-4841-8E83-663F458A27DA}" srcOrd="6" destOrd="0" presId="urn:microsoft.com/office/officeart/2005/8/layout/bProcess4"/>
    <dgm:cxn modelId="{D1434514-A76A-4AC0-8F3E-1F83FB2BAF12}" type="presParOf" srcId="{FDD5CC5E-B0CE-4841-8E83-663F458A27DA}" destId="{DB22CD27-1900-48C8-99CD-F21D3BF7A3FF}" srcOrd="0" destOrd="0" presId="urn:microsoft.com/office/officeart/2005/8/layout/bProcess4"/>
    <dgm:cxn modelId="{E94003E4-FAB3-4E5E-9BFB-94C96FA1C0B5}" type="presParOf" srcId="{FDD5CC5E-B0CE-4841-8E83-663F458A27DA}" destId="{9BED4160-A8DB-497E-A9A6-28AD2834F85A}" srcOrd="1" destOrd="0" presId="urn:microsoft.com/office/officeart/2005/8/layout/bProcess4"/>
    <dgm:cxn modelId="{92A16142-22EC-472F-84B1-37394D1014E4}" type="presParOf" srcId="{542BEB44-E89D-4B3E-AAC4-3BD4D866BA8A}" destId="{D4E92572-F6AB-4A0B-AA62-ABB78AA9879E}" srcOrd="7" destOrd="0" presId="urn:microsoft.com/office/officeart/2005/8/layout/bProcess4"/>
    <dgm:cxn modelId="{C78460FF-60A3-4025-8251-87567E51F79D}" type="presParOf" srcId="{542BEB44-E89D-4B3E-AAC4-3BD4D866BA8A}" destId="{E51DE868-0A47-4AB7-B898-19A8E4C3E1D4}" srcOrd="8" destOrd="0" presId="urn:microsoft.com/office/officeart/2005/8/layout/bProcess4"/>
    <dgm:cxn modelId="{DE19D680-038C-47FC-9BD4-552F1E419B35}" type="presParOf" srcId="{E51DE868-0A47-4AB7-B898-19A8E4C3E1D4}" destId="{CE944CA8-E5A4-418D-85A5-825EA21F5A83}" srcOrd="0" destOrd="0" presId="urn:microsoft.com/office/officeart/2005/8/layout/bProcess4"/>
    <dgm:cxn modelId="{A979133B-6215-45CC-85F0-ACFB8A292C63}" type="presParOf" srcId="{E51DE868-0A47-4AB7-B898-19A8E4C3E1D4}" destId="{2761305B-82DE-429A-A688-D7E34CC05781}" srcOrd="1" destOrd="0" presId="urn:microsoft.com/office/officeart/2005/8/layout/bProcess4"/>
    <dgm:cxn modelId="{89F4822A-7E24-4459-A3A4-3BB616B33082}" type="presParOf" srcId="{542BEB44-E89D-4B3E-AAC4-3BD4D866BA8A}" destId="{8ED2E6E4-A173-4960-BD25-7EBC013FF357}" srcOrd="9" destOrd="0" presId="urn:microsoft.com/office/officeart/2005/8/layout/bProcess4"/>
    <dgm:cxn modelId="{ED8BC543-C0D2-4EBD-8207-71E9EEF70139}" type="presParOf" srcId="{542BEB44-E89D-4B3E-AAC4-3BD4D866BA8A}" destId="{FB1FE55B-A226-4AC4-AD79-8E6E3324FF65}" srcOrd="10" destOrd="0" presId="urn:microsoft.com/office/officeart/2005/8/layout/bProcess4"/>
    <dgm:cxn modelId="{E187E191-D854-4264-8784-8C7037BDC8CE}" type="presParOf" srcId="{FB1FE55B-A226-4AC4-AD79-8E6E3324FF65}" destId="{4FBECCB7-4569-4E7D-82C4-4CC1A61DB8AB}" srcOrd="0" destOrd="0" presId="urn:microsoft.com/office/officeart/2005/8/layout/bProcess4"/>
    <dgm:cxn modelId="{2C8FC52A-9527-4AE7-8E99-D7598EEE4216}" type="presParOf" srcId="{FB1FE55B-A226-4AC4-AD79-8E6E3324FF65}" destId="{1F97ABAE-1115-425E-B64A-8D872742B292}" srcOrd="1" destOrd="0" presId="urn:microsoft.com/office/officeart/2005/8/layout/bProcess4"/>
    <dgm:cxn modelId="{98E20CAD-C1A4-453D-B840-04CE12BF44FE}" type="presParOf" srcId="{542BEB44-E89D-4B3E-AAC4-3BD4D866BA8A}" destId="{80FD44EF-599B-4349-8F3C-FDFDED64C84B}" srcOrd="11" destOrd="0" presId="urn:microsoft.com/office/officeart/2005/8/layout/bProcess4"/>
    <dgm:cxn modelId="{E4E6F9E9-1ECC-4EA0-A5B8-72403FF931C9}" type="presParOf" srcId="{542BEB44-E89D-4B3E-AAC4-3BD4D866BA8A}" destId="{0A1E9190-2240-494C-942B-17505DC6EE9D}" srcOrd="12" destOrd="0" presId="urn:microsoft.com/office/officeart/2005/8/layout/bProcess4"/>
    <dgm:cxn modelId="{914830E3-D18E-4D51-8EF2-93FA8ECDE5BD}" type="presParOf" srcId="{0A1E9190-2240-494C-942B-17505DC6EE9D}" destId="{2C40488E-BA1F-4EA1-9C89-CE1E7742D5CA}" srcOrd="0" destOrd="0" presId="urn:microsoft.com/office/officeart/2005/8/layout/bProcess4"/>
    <dgm:cxn modelId="{9B9C0181-87CF-4FAE-9E0C-D128FD800DA0}" type="presParOf" srcId="{0A1E9190-2240-494C-942B-17505DC6EE9D}" destId="{933233E0-2BC7-4CDC-8042-7EC40E3C19CC}" srcOrd="1" destOrd="0" presId="urn:microsoft.com/office/officeart/2005/8/layout/bProcess4"/>
    <dgm:cxn modelId="{E140EDFA-EA41-4033-AD8C-61275217FC8F}" type="presParOf" srcId="{542BEB44-E89D-4B3E-AAC4-3BD4D866BA8A}" destId="{5692B6EA-DD27-4B9B-BC09-8D76FFBA069D}" srcOrd="13" destOrd="0" presId="urn:microsoft.com/office/officeart/2005/8/layout/bProcess4"/>
    <dgm:cxn modelId="{DDDDEBEB-B802-46AB-9D49-D1007D4EE049}" type="presParOf" srcId="{542BEB44-E89D-4B3E-AAC4-3BD4D866BA8A}" destId="{39312767-8AC7-49A3-A4A4-8BA1B9D2A36F}" srcOrd="14" destOrd="0" presId="urn:microsoft.com/office/officeart/2005/8/layout/bProcess4"/>
    <dgm:cxn modelId="{FB618389-5185-44C3-8D4C-D7CB01D7ED3A}" type="presParOf" srcId="{39312767-8AC7-49A3-A4A4-8BA1B9D2A36F}" destId="{6DE02637-CD43-43D1-90E9-B75A79A4DAAF}" srcOrd="0" destOrd="0" presId="urn:microsoft.com/office/officeart/2005/8/layout/bProcess4"/>
    <dgm:cxn modelId="{73BD5005-CDA5-4991-92C0-548347E928EA}" type="presParOf" srcId="{39312767-8AC7-49A3-A4A4-8BA1B9D2A36F}" destId="{DD1DBFFF-335D-4093-B1A8-90B7C36F4E5F}"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A857A-8491-4BE8-9179-9B81777ED0EE}">
      <dsp:nvSpPr>
        <dsp:cNvPr id="0" name=""/>
        <dsp:cNvSpPr/>
      </dsp:nvSpPr>
      <dsp:spPr>
        <a:xfrm>
          <a:off x="619674" y="582665"/>
          <a:ext cx="2093812" cy="1256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To collect the data from the API, a get request was performed</a:t>
          </a:r>
          <a:endParaRPr lang="en-GB" sz="1800" kern="1200" dirty="0"/>
        </a:p>
      </dsp:txBody>
      <dsp:txXfrm>
        <a:off x="656469" y="619460"/>
        <a:ext cx="2020222" cy="1182697"/>
      </dsp:txXfrm>
    </dsp:sp>
    <dsp:sp modelId="{0A9CEEB0-F7D6-4CA7-A144-83C3EA8F6E2E}">
      <dsp:nvSpPr>
        <dsp:cNvPr id="0" name=""/>
        <dsp:cNvSpPr/>
      </dsp:nvSpPr>
      <dsp:spPr>
        <a:xfrm rot="20299">
          <a:off x="3057913" y="961841"/>
          <a:ext cx="829785" cy="5192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3057914" y="1065234"/>
        <a:ext cx="674006" cy="311559"/>
      </dsp:txXfrm>
    </dsp:sp>
    <dsp:sp modelId="{0FF4A73F-3CD9-49EC-A8E1-205A35E84C91}">
      <dsp:nvSpPr>
        <dsp:cNvPr id="0" name=""/>
        <dsp:cNvSpPr/>
      </dsp:nvSpPr>
      <dsp:spPr>
        <a:xfrm>
          <a:off x="4279093" y="604273"/>
          <a:ext cx="2093812" cy="1256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response is called as a </a:t>
          </a:r>
          <a:r>
            <a:rPr lang="en-US" sz="1800" kern="1200" dirty="0" err="1"/>
            <a:t>json</a:t>
          </a:r>
          <a:r>
            <a:rPr lang="en-US" sz="1800" kern="1200" dirty="0"/>
            <a:t> using .</a:t>
          </a:r>
          <a:r>
            <a:rPr lang="en-US" sz="1800" kern="1200" dirty="0" err="1"/>
            <a:t>json</a:t>
          </a:r>
          <a:r>
            <a:rPr lang="en-US" sz="1800" kern="1200" dirty="0"/>
            <a:t>() </a:t>
          </a:r>
          <a:endParaRPr lang="en-GB" sz="1800" kern="1200" dirty="0"/>
        </a:p>
      </dsp:txBody>
      <dsp:txXfrm>
        <a:off x="4315888" y="641068"/>
        <a:ext cx="2020222" cy="1182697"/>
      </dsp:txXfrm>
    </dsp:sp>
    <dsp:sp modelId="{53C8B311-3DA3-4D55-802E-33B6C0501D98}">
      <dsp:nvSpPr>
        <dsp:cNvPr id="0" name=""/>
        <dsp:cNvSpPr/>
      </dsp:nvSpPr>
      <dsp:spPr>
        <a:xfrm rot="21571587">
          <a:off x="6712681" y="957939"/>
          <a:ext cx="818613" cy="5192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a:off x="6712684" y="1062436"/>
        <a:ext cx="662834" cy="311559"/>
      </dsp:txXfrm>
    </dsp:sp>
    <dsp:sp modelId="{F780B64F-268E-4C7A-936B-C690DCE03093}">
      <dsp:nvSpPr>
        <dsp:cNvPr id="0" name=""/>
        <dsp:cNvSpPr/>
      </dsp:nvSpPr>
      <dsp:spPr>
        <a:xfrm>
          <a:off x="7917406" y="572074"/>
          <a:ext cx="2608513" cy="1256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Converted into a Pandas data frame after normalizing using </a:t>
          </a:r>
          <a:r>
            <a:rPr lang="en-GB" sz="1600" kern="1200" dirty="0"/>
            <a:t>data=</a:t>
          </a:r>
          <a:r>
            <a:rPr lang="en-GB" sz="1600" kern="1200" dirty="0" err="1"/>
            <a:t>pd.json_normalize</a:t>
          </a:r>
          <a:r>
            <a:rPr lang="en-GB" sz="1600" kern="1200" dirty="0"/>
            <a:t>()</a:t>
          </a:r>
        </a:p>
      </dsp:txBody>
      <dsp:txXfrm>
        <a:off x="7954201" y="608869"/>
        <a:ext cx="2534923" cy="1182697"/>
      </dsp:txXfrm>
    </dsp:sp>
    <dsp:sp modelId="{61A25A32-3BE5-4661-8176-53A6911BB792}">
      <dsp:nvSpPr>
        <dsp:cNvPr id="0" name=""/>
        <dsp:cNvSpPr/>
      </dsp:nvSpPr>
      <dsp:spPr>
        <a:xfrm rot="4724777">
          <a:off x="9191859" y="2000958"/>
          <a:ext cx="481592" cy="5192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rot="-5400000">
        <a:off x="9262777" y="2021184"/>
        <a:ext cx="311559" cy="337114"/>
      </dsp:txXfrm>
    </dsp:sp>
    <dsp:sp modelId="{AF48AA84-6ECC-4D17-8DDE-7F68F888BC06}">
      <dsp:nvSpPr>
        <dsp:cNvPr id="0" name=""/>
        <dsp:cNvSpPr/>
      </dsp:nvSpPr>
      <dsp:spPr>
        <a:xfrm>
          <a:off x="8602061" y="2719555"/>
          <a:ext cx="2093812" cy="1256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Web scraping of Wikipedia using </a:t>
          </a:r>
          <a:r>
            <a:rPr lang="en-GB" sz="1800" kern="1200" dirty="0" err="1"/>
            <a:t>BeautifulSoup</a:t>
          </a:r>
          <a:r>
            <a:rPr lang="en-GB" sz="1800" kern="1200" dirty="0"/>
            <a:t> was also performed</a:t>
          </a:r>
        </a:p>
      </dsp:txBody>
      <dsp:txXfrm>
        <a:off x="8638856" y="2756350"/>
        <a:ext cx="2020222" cy="1182697"/>
      </dsp:txXfrm>
    </dsp:sp>
    <dsp:sp modelId="{C44FAB5F-BFC4-42A4-865F-7EF7B6DF5CD8}">
      <dsp:nvSpPr>
        <dsp:cNvPr id="0" name=""/>
        <dsp:cNvSpPr/>
      </dsp:nvSpPr>
      <dsp:spPr>
        <a:xfrm rot="10786348">
          <a:off x="8143782" y="3093400"/>
          <a:ext cx="323852" cy="5192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rot="10800000">
        <a:off x="8240938" y="3197060"/>
        <a:ext cx="226696" cy="311559"/>
      </dsp:txXfrm>
    </dsp:sp>
    <dsp:sp modelId="{962DD0DC-E9F1-4807-A838-7F97A91C307C}">
      <dsp:nvSpPr>
        <dsp:cNvPr id="0" name=""/>
        <dsp:cNvSpPr/>
      </dsp:nvSpPr>
      <dsp:spPr>
        <a:xfrm>
          <a:off x="5897212" y="2730296"/>
          <a:ext cx="2093812" cy="1256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from those tables was parsed and converted into a Pandas </a:t>
          </a:r>
          <a:r>
            <a:rPr lang="en-US" sz="1800" kern="1200" dirty="0" err="1"/>
            <a:t>df</a:t>
          </a:r>
          <a:endParaRPr lang="en-GB" sz="1800" kern="1200" dirty="0"/>
        </a:p>
      </dsp:txBody>
      <dsp:txXfrm>
        <a:off x="5934007" y="2767091"/>
        <a:ext cx="2020222" cy="1182697"/>
      </dsp:txXfrm>
    </dsp:sp>
    <dsp:sp modelId="{60BE81AA-4F3D-4EE3-BC23-1A8BCB66D080}">
      <dsp:nvSpPr>
        <dsp:cNvPr id="0" name=""/>
        <dsp:cNvSpPr/>
      </dsp:nvSpPr>
      <dsp:spPr>
        <a:xfrm rot="10813201">
          <a:off x="5369711" y="3093477"/>
          <a:ext cx="372768" cy="5192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rot="10800000">
        <a:off x="5481541" y="3197545"/>
        <a:ext cx="260938" cy="311559"/>
      </dsp:txXfrm>
    </dsp:sp>
    <dsp:sp modelId="{60EB0DE5-F4F3-45A4-93FD-30EBE8EC5D5A}">
      <dsp:nvSpPr>
        <dsp:cNvPr id="0" name=""/>
        <dsp:cNvSpPr/>
      </dsp:nvSpPr>
      <dsp:spPr>
        <a:xfrm>
          <a:off x="3100067" y="2719555"/>
          <a:ext cx="2093812" cy="1256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Dataframe</a:t>
          </a:r>
          <a:r>
            <a:rPr lang="en-US" sz="1800" kern="1200" dirty="0"/>
            <a:t> was filtered to only include Falcon 9 launches </a:t>
          </a:r>
          <a:endParaRPr lang="en-GB" sz="1800" kern="1200" dirty="0"/>
        </a:p>
      </dsp:txBody>
      <dsp:txXfrm>
        <a:off x="3136862" y="2756350"/>
        <a:ext cx="2020222" cy="1182697"/>
      </dsp:txXfrm>
    </dsp:sp>
    <dsp:sp modelId="{8BA0D6CF-338E-4C0A-B51F-908110A00CDA}">
      <dsp:nvSpPr>
        <dsp:cNvPr id="0" name=""/>
        <dsp:cNvSpPr/>
      </dsp:nvSpPr>
      <dsp:spPr>
        <a:xfrm rot="10786566">
          <a:off x="2579790" y="3093472"/>
          <a:ext cx="367664" cy="5192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GB" sz="2200" kern="1200"/>
        </a:p>
      </dsp:txBody>
      <dsp:txXfrm rot="10800000">
        <a:off x="2690089" y="3197109"/>
        <a:ext cx="257365" cy="311559"/>
      </dsp:txXfrm>
    </dsp:sp>
    <dsp:sp modelId="{AC433ACA-4C81-4E53-8B8B-7FF0D2757D5E}">
      <dsp:nvSpPr>
        <dsp:cNvPr id="0" name=""/>
        <dsp:cNvSpPr/>
      </dsp:nvSpPr>
      <dsp:spPr>
        <a:xfrm>
          <a:off x="152419" y="2730761"/>
          <a:ext cx="2253947" cy="12562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The data cleaned and missing values filled in e.g. payload mass used the calculated .mean()</a:t>
          </a:r>
        </a:p>
      </dsp:txBody>
      <dsp:txXfrm>
        <a:off x="189214" y="2767556"/>
        <a:ext cx="2180357" cy="1182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A0F9D-2BCF-463F-AE19-A7064B77C4BA}">
      <dsp:nvSpPr>
        <dsp:cNvPr id="0" name=""/>
        <dsp:cNvSpPr/>
      </dsp:nvSpPr>
      <dsp:spPr>
        <a:xfrm rot="5400000">
          <a:off x="1110935" y="987930"/>
          <a:ext cx="1546756" cy="186461"/>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3122B1-E06C-44AB-B692-D61B9F00EC4C}">
      <dsp:nvSpPr>
        <dsp:cNvPr id="0" name=""/>
        <dsp:cNvSpPr/>
      </dsp:nvSpPr>
      <dsp:spPr>
        <a:xfrm>
          <a:off x="1466407" y="279"/>
          <a:ext cx="2071799" cy="1243079"/>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t>
          </a:r>
          <a:r>
            <a:rPr lang="en-US" sz="1300" kern="1200" dirty="0" err="1"/>
            <a:t>Numpy</a:t>
          </a:r>
          <a:r>
            <a:rPr lang="en-US" sz="1300" kern="1200" dirty="0"/>
            <a:t> array from Class column</a:t>
          </a:r>
          <a:endParaRPr lang="en-GB" sz="1300" kern="1200" dirty="0"/>
        </a:p>
      </dsp:txBody>
      <dsp:txXfrm>
        <a:off x="1502816" y="36688"/>
        <a:ext cx="1998981" cy="1170261"/>
      </dsp:txXfrm>
    </dsp:sp>
    <dsp:sp modelId="{D8D19FB1-A5DF-4C2F-B0B3-BDCAEFE113C3}">
      <dsp:nvSpPr>
        <dsp:cNvPr id="0" name=""/>
        <dsp:cNvSpPr/>
      </dsp:nvSpPr>
      <dsp:spPr>
        <a:xfrm rot="5400000">
          <a:off x="1110935" y="2541780"/>
          <a:ext cx="1546756" cy="186461"/>
        </a:xfrm>
        <a:prstGeom prst="rect">
          <a:avLst/>
        </a:prstGeom>
        <a:solidFill>
          <a:schemeClr val="accent1">
            <a:shade val="90000"/>
            <a:hueOff val="118693"/>
            <a:satOff val="-2535"/>
            <a:lumOff val="946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192EAE-8656-43FB-907B-BEC6B7831AD3}">
      <dsp:nvSpPr>
        <dsp:cNvPr id="0" name=""/>
        <dsp:cNvSpPr/>
      </dsp:nvSpPr>
      <dsp:spPr>
        <a:xfrm>
          <a:off x="1466407" y="1554129"/>
          <a:ext cx="2071799" cy="1243079"/>
        </a:xfrm>
        <a:prstGeom prst="roundRect">
          <a:avLst>
            <a:gd name="adj" fmla="val 10000"/>
          </a:avLst>
        </a:prstGeom>
        <a:solidFill>
          <a:schemeClr val="accent1">
            <a:shade val="50000"/>
            <a:hueOff val="100623"/>
            <a:satOff val="-2451"/>
            <a:lumOff val="107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Standardize the data using </a:t>
          </a:r>
          <a:r>
            <a:rPr lang="en-US" sz="1300" kern="1200" dirty="0" err="1"/>
            <a:t>StandardScaler.Fit</a:t>
          </a:r>
          <a:r>
            <a:rPr lang="en-US" sz="1300" kern="1200" dirty="0"/>
            <a:t> then transform data</a:t>
          </a:r>
          <a:endParaRPr lang="en-GB" sz="1300" kern="1200" dirty="0"/>
        </a:p>
      </dsp:txBody>
      <dsp:txXfrm>
        <a:off x="1502816" y="1590538"/>
        <a:ext cx="1998981" cy="1170261"/>
      </dsp:txXfrm>
    </dsp:sp>
    <dsp:sp modelId="{FAEC76B2-04BE-4F49-9248-5F9473CA06BA}">
      <dsp:nvSpPr>
        <dsp:cNvPr id="0" name=""/>
        <dsp:cNvSpPr/>
      </dsp:nvSpPr>
      <dsp:spPr>
        <a:xfrm>
          <a:off x="1887860" y="3318704"/>
          <a:ext cx="2748400" cy="186461"/>
        </a:xfrm>
        <a:prstGeom prst="rect">
          <a:avLst/>
        </a:prstGeom>
        <a:solidFill>
          <a:schemeClr val="accent1">
            <a:shade val="90000"/>
            <a:hueOff val="237386"/>
            <a:satOff val="-5069"/>
            <a:lumOff val="1891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B22465-FCD4-447D-A10E-8045805F435B}">
      <dsp:nvSpPr>
        <dsp:cNvPr id="0" name=""/>
        <dsp:cNvSpPr/>
      </dsp:nvSpPr>
      <dsp:spPr>
        <a:xfrm>
          <a:off x="1466407" y="3107978"/>
          <a:ext cx="2071799" cy="1243079"/>
        </a:xfrm>
        <a:prstGeom prst="roundRect">
          <a:avLst>
            <a:gd name="adj" fmla="val 10000"/>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Split data using </a:t>
          </a:r>
          <a:r>
            <a:rPr lang="en-US" sz="1300" kern="1200" dirty="0" err="1"/>
            <a:t>train_test_split</a:t>
          </a:r>
          <a:endParaRPr lang="en-GB" sz="1300" kern="1200" dirty="0"/>
        </a:p>
      </dsp:txBody>
      <dsp:txXfrm>
        <a:off x="1502816" y="3144387"/>
        <a:ext cx="1998981" cy="1170261"/>
      </dsp:txXfrm>
    </dsp:sp>
    <dsp:sp modelId="{D4E92572-F6AB-4A0B-AA62-ABB78AA9879E}">
      <dsp:nvSpPr>
        <dsp:cNvPr id="0" name=""/>
        <dsp:cNvSpPr/>
      </dsp:nvSpPr>
      <dsp:spPr>
        <a:xfrm rot="16200000">
          <a:off x="3866428" y="2541780"/>
          <a:ext cx="1546756" cy="186461"/>
        </a:xfrm>
        <a:prstGeom prst="rect">
          <a:avLst/>
        </a:prstGeom>
        <a:solidFill>
          <a:schemeClr val="accent1">
            <a:shade val="90000"/>
            <a:hueOff val="356079"/>
            <a:satOff val="-7604"/>
            <a:lumOff val="2837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ED4160-A8DB-497E-A9A6-28AD2834F85A}">
      <dsp:nvSpPr>
        <dsp:cNvPr id="0" name=""/>
        <dsp:cNvSpPr/>
      </dsp:nvSpPr>
      <dsp:spPr>
        <a:xfrm>
          <a:off x="4221900" y="3107978"/>
          <a:ext cx="2071799" cy="1243079"/>
        </a:xfrm>
        <a:prstGeom prst="roundRect">
          <a:avLst>
            <a:gd name="adj" fmla="val 10000"/>
          </a:avLst>
        </a:prstGeom>
        <a:solidFill>
          <a:schemeClr val="accent1">
            <a:shade val="50000"/>
            <a:hueOff val="301870"/>
            <a:satOff val="-7352"/>
            <a:lumOff val="321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t>
          </a:r>
          <a:r>
            <a:rPr lang="en-US" sz="1300" kern="1200" dirty="0" err="1"/>
            <a:t>GridSearchCV</a:t>
          </a:r>
          <a:r>
            <a:rPr lang="en-US" sz="1300" kern="1200" dirty="0"/>
            <a:t> object for optimal parameters</a:t>
          </a:r>
          <a:endParaRPr lang="en-GB" sz="1300" kern="1200" dirty="0"/>
        </a:p>
      </dsp:txBody>
      <dsp:txXfrm>
        <a:off x="4258309" y="3144387"/>
        <a:ext cx="1998981" cy="1170261"/>
      </dsp:txXfrm>
    </dsp:sp>
    <dsp:sp modelId="{8ED2E6E4-A173-4960-BD25-7EBC013FF357}">
      <dsp:nvSpPr>
        <dsp:cNvPr id="0" name=""/>
        <dsp:cNvSpPr/>
      </dsp:nvSpPr>
      <dsp:spPr>
        <a:xfrm rot="16200000">
          <a:off x="3866428" y="987930"/>
          <a:ext cx="1546756" cy="186461"/>
        </a:xfrm>
        <a:prstGeom prst="rect">
          <a:avLst/>
        </a:prstGeom>
        <a:solidFill>
          <a:schemeClr val="accent1">
            <a:shade val="90000"/>
            <a:hueOff val="356079"/>
            <a:satOff val="-7604"/>
            <a:lumOff val="2837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61305B-82DE-429A-A688-D7E34CC05781}">
      <dsp:nvSpPr>
        <dsp:cNvPr id="0" name=""/>
        <dsp:cNvSpPr/>
      </dsp:nvSpPr>
      <dsp:spPr>
        <a:xfrm>
          <a:off x="4221900" y="1554129"/>
          <a:ext cx="2071799" cy="1243079"/>
        </a:xfrm>
        <a:prstGeom prst="roundRect">
          <a:avLst>
            <a:gd name="adj" fmla="val 10000"/>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Apply GridSearchCV on algorithms:</a:t>
          </a:r>
          <a:endParaRPr lang="en-GB" sz="1300" kern="1200"/>
        </a:p>
        <a:p>
          <a:pPr marL="57150" lvl="1" indent="-57150" algn="l" defTabSz="444500">
            <a:lnSpc>
              <a:spcPct val="90000"/>
            </a:lnSpc>
            <a:spcBef>
              <a:spcPct val="0"/>
            </a:spcBef>
            <a:spcAft>
              <a:spcPct val="15000"/>
            </a:spcAft>
            <a:buChar char="•"/>
          </a:pPr>
          <a:r>
            <a:rPr lang="en-US" sz="1000" kern="1200"/>
            <a:t>Logistic Regression</a:t>
          </a:r>
          <a:endParaRPr lang="en-GB" sz="1000" kern="1200"/>
        </a:p>
        <a:p>
          <a:pPr marL="57150" lvl="1" indent="-57150" algn="l" defTabSz="444500">
            <a:lnSpc>
              <a:spcPct val="90000"/>
            </a:lnSpc>
            <a:spcBef>
              <a:spcPct val="0"/>
            </a:spcBef>
            <a:spcAft>
              <a:spcPct val="15000"/>
            </a:spcAft>
            <a:buChar char="•"/>
          </a:pPr>
          <a:r>
            <a:rPr lang="en-US" sz="1000" kern="1200"/>
            <a:t>Support Vector Machine</a:t>
          </a:r>
          <a:endParaRPr lang="en-GB" sz="1000" kern="1200"/>
        </a:p>
        <a:p>
          <a:pPr marL="57150" lvl="1" indent="-57150" algn="l" defTabSz="444500">
            <a:lnSpc>
              <a:spcPct val="90000"/>
            </a:lnSpc>
            <a:spcBef>
              <a:spcPct val="0"/>
            </a:spcBef>
            <a:spcAft>
              <a:spcPct val="15000"/>
            </a:spcAft>
            <a:buChar char="•"/>
          </a:pPr>
          <a:r>
            <a:rPr lang="en-US" sz="1000" kern="1200"/>
            <a:t>Decision Tree</a:t>
          </a:r>
          <a:endParaRPr lang="en-GB" sz="1000" kern="1200"/>
        </a:p>
        <a:p>
          <a:pPr marL="57150" lvl="1" indent="-57150" algn="l" defTabSz="444500">
            <a:lnSpc>
              <a:spcPct val="90000"/>
            </a:lnSpc>
            <a:spcBef>
              <a:spcPct val="0"/>
            </a:spcBef>
            <a:spcAft>
              <a:spcPct val="15000"/>
            </a:spcAft>
            <a:buChar char="•"/>
          </a:pPr>
          <a:r>
            <a:rPr lang="en-US" sz="1000" kern="1200"/>
            <a:t>K-Nearest Neighbour</a:t>
          </a:r>
          <a:endParaRPr lang="en-GB" sz="1000" kern="1200"/>
        </a:p>
      </dsp:txBody>
      <dsp:txXfrm>
        <a:off x="4258309" y="1590538"/>
        <a:ext cx="1998981" cy="1170261"/>
      </dsp:txXfrm>
    </dsp:sp>
    <dsp:sp modelId="{80FD44EF-599B-4349-8F3C-FDFDED64C84B}">
      <dsp:nvSpPr>
        <dsp:cNvPr id="0" name=""/>
        <dsp:cNvSpPr/>
      </dsp:nvSpPr>
      <dsp:spPr>
        <a:xfrm>
          <a:off x="4643353" y="211006"/>
          <a:ext cx="2748400" cy="186461"/>
        </a:xfrm>
        <a:prstGeom prst="rect">
          <a:avLst/>
        </a:prstGeom>
        <a:solidFill>
          <a:schemeClr val="accent1">
            <a:shade val="90000"/>
            <a:hueOff val="237386"/>
            <a:satOff val="-5069"/>
            <a:lumOff val="1891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97ABAE-1115-425E-B64A-8D872742B292}">
      <dsp:nvSpPr>
        <dsp:cNvPr id="0" name=""/>
        <dsp:cNvSpPr/>
      </dsp:nvSpPr>
      <dsp:spPr>
        <a:xfrm>
          <a:off x="4221900" y="279"/>
          <a:ext cx="2071799" cy="1243079"/>
        </a:xfrm>
        <a:prstGeom prst="roundRect">
          <a:avLst>
            <a:gd name="adj" fmla="val 10000"/>
          </a:avLst>
        </a:prstGeom>
        <a:solidFill>
          <a:schemeClr val="accent1">
            <a:shade val="50000"/>
            <a:hueOff val="301870"/>
            <a:satOff val="-7352"/>
            <a:lumOff val="321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Calculate accuracy scores for all models</a:t>
          </a:r>
          <a:endParaRPr lang="en-GB" sz="1300" kern="1200" dirty="0"/>
        </a:p>
      </dsp:txBody>
      <dsp:txXfrm>
        <a:off x="4258309" y="36688"/>
        <a:ext cx="1998981" cy="1170261"/>
      </dsp:txXfrm>
    </dsp:sp>
    <dsp:sp modelId="{5692B6EA-DD27-4B9B-BC09-8D76FFBA069D}">
      <dsp:nvSpPr>
        <dsp:cNvPr id="0" name=""/>
        <dsp:cNvSpPr/>
      </dsp:nvSpPr>
      <dsp:spPr>
        <a:xfrm rot="5400000">
          <a:off x="6621921" y="987930"/>
          <a:ext cx="1546756" cy="186461"/>
        </a:xfrm>
        <a:prstGeom prst="rect">
          <a:avLst/>
        </a:prstGeom>
        <a:solidFill>
          <a:schemeClr val="accent1">
            <a:shade val="90000"/>
            <a:hueOff val="118693"/>
            <a:satOff val="-2535"/>
            <a:lumOff val="946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3233E0-2BC7-4CDC-8042-7EC40E3C19CC}">
      <dsp:nvSpPr>
        <dsp:cNvPr id="0" name=""/>
        <dsp:cNvSpPr/>
      </dsp:nvSpPr>
      <dsp:spPr>
        <a:xfrm>
          <a:off x="6977393" y="279"/>
          <a:ext cx="2071799" cy="1243079"/>
        </a:xfrm>
        <a:prstGeom prst="roundRect">
          <a:avLst>
            <a:gd name="adj" fmla="val 10000"/>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Assess confusion matrix for all models</a:t>
          </a:r>
          <a:endParaRPr lang="en-GB" sz="1300" kern="1200"/>
        </a:p>
      </dsp:txBody>
      <dsp:txXfrm>
        <a:off x="7013802" y="36688"/>
        <a:ext cx="1998981" cy="1170261"/>
      </dsp:txXfrm>
    </dsp:sp>
    <dsp:sp modelId="{DD1DBFFF-335D-4093-B1A8-90B7C36F4E5F}">
      <dsp:nvSpPr>
        <dsp:cNvPr id="0" name=""/>
        <dsp:cNvSpPr/>
      </dsp:nvSpPr>
      <dsp:spPr>
        <a:xfrm>
          <a:off x="6977393" y="1554129"/>
          <a:ext cx="2071799" cy="1243079"/>
        </a:xfrm>
        <a:prstGeom prst="roundRect">
          <a:avLst>
            <a:gd name="adj" fmla="val 10000"/>
          </a:avLst>
        </a:prstGeom>
        <a:solidFill>
          <a:schemeClr val="accent1">
            <a:shade val="50000"/>
            <a:hueOff val="100623"/>
            <a:satOff val="-2451"/>
            <a:lumOff val="107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Identify best model using F1 score, Jaccard score and accuracy</a:t>
          </a:r>
          <a:endParaRPr lang="en-GB" sz="1300" kern="1200"/>
        </a:p>
      </dsp:txBody>
      <dsp:txXfrm>
        <a:off x="7013802" y="1590538"/>
        <a:ext cx="1998981" cy="11702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github</a:t>
            </a:r>
            <a:r>
              <a:rPr lang="en-US" dirty="0"/>
              <a:t> link </a:t>
            </a:r>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052947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116573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769072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485824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labs-jupyter-spacex-Data%20wrangling.ipynb" TargetMode="External"/><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berlie03/Data-Capstone/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amberlie03/Data-Capstone/blob/main/jupyter-labs-eda-sql-coursera_sqllite%20(2).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lab_jupyter_launch_site_location.ipyn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SpaceX_Machine%20Learning%20Prediction_Part_5.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jupyter-labs-spacex-data-collection-api%20(1).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Amberlie</a:t>
            </a:r>
          </a:p>
          <a:p>
            <a:r>
              <a:rPr lang="en-US" dirty="0">
                <a:solidFill>
                  <a:schemeClr val="bg2"/>
                </a:solidFill>
                <a:latin typeface="Abadi" panose="020B0604020104020204" pitchFamily="34" charset="0"/>
                <a:ea typeface="SF Pro" pitchFamily="2" charset="0"/>
                <a:cs typeface="SF Pro" pitchFamily="2" charset="0"/>
              </a:rPr>
              <a:t>25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6291"/>
            <a:ext cx="6521438" cy="5023262"/>
          </a:xfrm>
          <a:prstGeom prst="rect">
            <a:avLst/>
          </a:prstGeom>
        </p:spPr>
        <p:txBody>
          <a:bodyPr/>
          <a:lstStyle/>
          <a:p>
            <a:r>
              <a:rPr lang="en-US" sz="1600" dirty="0">
                <a:latin typeface="Abadi" panose="020B0604020104020204" pitchFamily="34" charset="0"/>
              </a:rPr>
              <a:t>Perform EDA to determine data labels</a:t>
            </a:r>
          </a:p>
          <a:p>
            <a:r>
              <a:rPr lang="en-US" sz="1600" dirty="0">
                <a:latin typeface="Abadi" panose="020B0604020104020204" pitchFamily="34" charset="0"/>
              </a:rPr>
              <a:t>Calculate:</a:t>
            </a:r>
          </a:p>
          <a:p>
            <a:pPr lvl="1"/>
            <a:r>
              <a:rPr lang="en-US" sz="1400" dirty="0">
                <a:latin typeface="Abadi" panose="020B0604020104020204" pitchFamily="34" charset="0"/>
              </a:rPr>
              <a:t>Number of launches for each site </a:t>
            </a:r>
          </a:p>
          <a:p>
            <a:pPr lvl="1"/>
            <a:r>
              <a:rPr lang="en-US" sz="1400" dirty="0">
                <a:latin typeface="Abadi" panose="020B0604020104020204" pitchFamily="34" charset="0"/>
              </a:rPr>
              <a:t>Number and occurrence of orbit </a:t>
            </a:r>
          </a:p>
          <a:p>
            <a:pPr lvl="1"/>
            <a:r>
              <a:rPr lang="en-US" sz="1400" dirty="0">
                <a:latin typeface="Abadi" panose="020B0604020104020204" pitchFamily="34" charset="0"/>
              </a:rPr>
              <a:t>Number and occurrence of mission outcome per orbit type</a:t>
            </a:r>
          </a:p>
          <a:p>
            <a:r>
              <a:rPr lang="en-US" sz="1600" dirty="0">
                <a:latin typeface="Abadi" panose="020B0604020104020204" pitchFamily="34" charset="0"/>
              </a:rPr>
              <a:t>Create binary label outcome and export to CSV</a:t>
            </a:r>
          </a:p>
          <a:p>
            <a:pPr marL="0" indent="0">
              <a:buNone/>
            </a:pPr>
            <a:r>
              <a:rPr lang="en-US" sz="1600" b="1" u="sng" dirty="0">
                <a:latin typeface="Abadi" panose="020B0604020104020204" pitchFamily="34" charset="0"/>
              </a:rPr>
              <a:t>Landing outcome:</a:t>
            </a:r>
          </a:p>
          <a:p>
            <a:pPr lvl="1"/>
            <a:r>
              <a:rPr lang="en-US" sz="1400" b="1" dirty="0">
                <a:latin typeface="Abadi" panose="020B0604020104020204" pitchFamily="34" charset="0"/>
              </a:rPr>
              <a:t>True Ocean: </a:t>
            </a:r>
            <a:r>
              <a:rPr lang="en-GB" sz="1400" b="0" i="0" dirty="0">
                <a:effectLst/>
                <a:latin typeface="Abadi" panose="020B0604020104020204" pitchFamily="34" charset="0"/>
              </a:rPr>
              <a:t>mission outcome was successfully landed to a specific region of the ocean</a:t>
            </a:r>
            <a:endParaRPr lang="en-US" sz="1400" dirty="0">
              <a:latin typeface="Abadi" panose="020B0604020104020204" pitchFamily="34" charset="0"/>
            </a:endParaRPr>
          </a:p>
          <a:p>
            <a:pPr lvl="1"/>
            <a:r>
              <a:rPr lang="en-US" sz="1400" b="1" dirty="0">
                <a:latin typeface="Abadi" panose="020B0604020104020204" pitchFamily="34" charset="0"/>
              </a:rPr>
              <a:t>False Ocean: </a:t>
            </a:r>
            <a:r>
              <a:rPr lang="en-GB" sz="1400" b="0" i="0" dirty="0">
                <a:effectLst/>
                <a:latin typeface="Abadi" panose="020B0604020104020204" pitchFamily="34" charset="0"/>
              </a:rPr>
              <a:t>mission outcome was unsuccessfully landed to a specific region of the ocean</a:t>
            </a:r>
            <a:endParaRPr lang="en-US" sz="1400" dirty="0">
              <a:latin typeface="Abadi" panose="020B0604020104020204" pitchFamily="34" charset="0"/>
            </a:endParaRPr>
          </a:p>
          <a:p>
            <a:pPr lvl="1"/>
            <a:r>
              <a:rPr lang="en-US" sz="1400" b="1" dirty="0">
                <a:latin typeface="Abadi" panose="020B0604020104020204" pitchFamily="34" charset="0"/>
              </a:rPr>
              <a:t>True RTLS: </a:t>
            </a:r>
            <a:r>
              <a:rPr lang="en-GB" sz="1400" b="0" i="0" dirty="0">
                <a:effectLst/>
                <a:latin typeface="Abadi" panose="020B0604020104020204" pitchFamily="34" charset="0"/>
              </a:rPr>
              <a:t>mission outcome was successfully landed to a ground pad </a:t>
            </a:r>
            <a:endParaRPr lang="en-US" sz="1400" dirty="0">
              <a:latin typeface="Abadi" panose="020B0604020104020204" pitchFamily="34" charset="0"/>
            </a:endParaRPr>
          </a:p>
          <a:p>
            <a:pPr lvl="1"/>
            <a:r>
              <a:rPr lang="en-US" sz="1400" b="1" dirty="0">
                <a:latin typeface="Abadi" panose="020B0604020104020204" pitchFamily="34" charset="0"/>
              </a:rPr>
              <a:t>False RTLS: </a:t>
            </a:r>
            <a:r>
              <a:rPr lang="en-GB" sz="1400" b="0" i="0" dirty="0">
                <a:effectLst/>
                <a:latin typeface="Abadi" panose="020B0604020104020204" pitchFamily="34" charset="0"/>
              </a:rPr>
              <a:t>mission outcome was unsuccessfully landed to a ground pad</a:t>
            </a:r>
            <a:endParaRPr lang="en-US" sz="1400" dirty="0">
              <a:latin typeface="Abadi" panose="020B0604020104020204" pitchFamily="34" charset="0"/>
            </a:endParaRPr>
          </a:p>
          <a:p>
            <a:pPr lvl="1"/>
            <a:r>
              <a:rPr lang="en-US" sz="1400" b="1" dirty="0">
                <a:latin typeface="Abadi" panose="020B0604020104020204" pitchFamily="34" charset="0"/>
              </a:rPr>
              <a:t>True ASDS: </a:t>
            </a:r>
            <a:r>
              <a:rPr lang="en-GB" sz="1400" b="0" i="0" dirty="0">
                <a:effectLst/>
                <a:latin typeface="Abadi" panose="020B0604020104020204" pitchFamily="34" charset="0"/>
              </a:rPr>
              <a:t>mission outcome was successfully landed to a drone ship</a:t>
            </a:r>
            <a:endParaRPr lang="en-US" sz="1400" dirty="0">
              <a:latin typeface="Abadi" panose="020B0604020104020204" pitchFamily="34" charset="0"/>
            </a:endParaRPr>
          </a:p>
          <a:p>
            <a:pPr lvl="1"/>
            <a:r>
              <a:rPr lang="en-US" sz="1400" b="1" dirty="0">
                <a:latin typeface="Abadi" panose="020B0604020104020204" pitchFamily="34" charset="0"/>
              </a:rPr>
              <a:t>False ASDS: </a:t>
            </a:r>
            <a:r>
              <a:rPr lang="en-GB" sz="1400" b="0" i="0" dirty="0">
                <a:effectLst/>
                <a:latin typeface="Abadi" panose="020B0604020104020204" pitchFamily="34" charset="0"/>
              </a:rPr>
              <a:t>mission outcome was unsuccessfully landed to a drone ship</a:t>
            </a:r>
          </a:p>
          <a:p>
            <a:pPr lvl="1"/>
            <a:r>
              <a:rPr lang="en-GB" sz="1400" dirty="0">
                <a:latin typeface="Abadi" panose="020B0604020104020204" pitchFamily="34" charset="0"/>
              </a:rPr>
              <a:t>Outcomes were categorised as a 1 for a successful landing and 0 for an unsuccessful landing </a:t>
            </a:r>
          </a:p>
          <a:p>
            <a:pPr marL="0" indent="0">
              <a:buNone/>
            </a:pPr>
            <a:r>
              <a:rPr lang="en-GB" sz="1600" dirty="0">
                <a:latin typeface="system-ui"/>
              </a:rPr>
              <a:t>GitHub:</a:t>
            </a:r>
            <a:r>
              <a:rPr lang="en-US" sz="1600" dirty="0">
                <a:latin typeface="system-ui"/>
              </a:rPr>
              <a:t> </a:t>
            </a:r>
            <a:r>
              <a:rPr lang="en-US" sz="1600" dirty="0">
                <a:solidFill>
                  <a:srgbClr val="0563C1"/>
                </a:solidFill>
                <a:hlinkClick r:id="rId3" action="ppaction://hlinkfile">
                  <a:extLst>
                    <a:ext uri="{A12FA001-AC4F-418D-AE19-62706E023703}">
                      <ahyp:hlinkClr xmlns:ahyp="http://schemas.microsoft.com/office/drawing/2018/hyperlinkcolor" val="tx"/>
                    </a:ext>
                  </a:extLst>
                </a:hlinkClick>
              </a:rPr>
              <a:t>labs-</a:t>
            </a:r>
            <a:r>
              <a:rPr lang="en-US" sz="1600" dirty="0" err="1">
                <a:solidFill>
                  <a:srgbClr val="0563C1"/>
                </a:solidFill>
                <a:hlinkClick r:id="rId3" action="ppaction://hlinkfile">
                  <a:extLst>
                    <a:ext uri="{A12FA001-AC4F-418D-AE19-62706E023703}">
                      <ahyp:hlinkClr xmlns:ahyp="http://schemas.microsoft.com/office/drawing/2018/hyperlinkcolor" val="tx"/>
                    </a:ext>
                  </a:extLst>
                </a:hlinkClick>
              </a:rPr>
              <a:t>jupyter</a:t>
            </a:r>
            <a:r>
              <a:rPr lang="en-US" sz="1600" dirty="0">
                <a:solidFill>
                  <a:srgbClr val="0563C1"/>
                </a:solidFill>
                <a:hlinkClick r:id="rId3" action="ppaction://hlinkfile">
                  <a:extLst>
                    <a:ext uri="{A12FA001-AC4F-418D-AE19-62706E023703}">
                      <ahyp:hlinkClr xmlns:ahyp="http://schemas.microsoft.com/office/drawing/2018/hyperlinkcolor" val="tx"/>
                    </a:ext>
                  </a:extLst>
                </a:hlinkClick>
              </a:rPr>
              <a:t>-</a:t>
            </a:r>
            <a:r>
              <a:rPr lang="en-US" sz="1600" dirty="0" err="1">
                <a:solidFill>
                  <a:srgbClr val="0563C1"/>
                </a:solidFill>
                <a:hlinkClick r:id="rId3" action="ppaction://hlinkfile">
                  <a:extLst>
                    <a:ext uri="{A12FA001-AC4F-418D-AE19-62706E023703}">
                      <ahyp:hlinkClr xmlns:ahyp="http://schemas.microsoft.com/office/drawing/2018/hyperlinkcolor" val="tx"/>
                    </a:ext>
                  </a:extLst>
                </a:hlinkClick>
              </a:rPr>
              <a:t>spacex</a:t>
            </a:r>
            <a:r>
              <a:rPr lang="en-US" sz="1600" dirty="0">
                <a:solidFill>
                  <a:srgbClr val="0563C1"/>
                </a:solidFill>
                <a:hlinkClick r:id="rId3" action="ppaction://hlinkfile">
                  <a:extLst>
                    <a:ext uri="{A12FA001-AC4F-418D-AE19-62706E023703}">
                      <ahyp:hlinkClr xmlns:ahyp="http://schemas.microsoft.com/office/drawing/2018/hyperlinkcolor" val="tx"/>
                    </a:ext>
                  </a:extLst>
                </a:hlinkClick>
              </a:rPr>
              <a:t>-Data </a:t>
            </a:r>
            <a:r>
              <a:rPr lang="en-US" sz="1600" dirty="0" err="1">
                <a:solidFill>
                  <a:srgbClr val="0563C1"/>
                </a:solidFill>
                <a:hlinkClick r:id="rId3" action="ppaction://hlinkfile">
                  <a:extLst>
                    <a:ext uri="{A12FA001-AC4F-418D-AE19-62706E023703}">
                      <ahyp:hlinkClr xmlns:ahyp="http://schemas.microsoft.com/office/drawing/2018/hyperlinkcolor" val="tx"/>
                    </a:ext>
                  </a:extLst>
                </a:hlinkClick>
              </a:rPr>
              <a:t>wrangling.ipynb</a:t>
            </a:r>
            <a:endParaRPr lang="en-US" sz="1600" dirty="0"/>
          </a:p>
          <a:p>
            <a:pPr marL="0" indent="0">
              <a:buNone/>
            </a:pPr>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CC6C661-D80B-CBCA-9E53-99F8A464E0F7}"/>
              </a:ext>
            </a:extLst>
          </p:cNvPr>
          <p:cNvPicPr>
            <a:picLocks noChangeAspect="1"/>
          </p:cNvPicPr>
          <p:nvPr/>
        </p:nvPicPr>
        <p:blipFill>
          <a:blip r:embed="rId4"/>
          <a:stretch>
            <a:fillRect/>
          </a:stretch>
        </p:blipFill>
        <p:spPr>
          <a:xfrm>
            <a:off x="7920369" y="1698204"/>
            <a:ext cx="3238952" cy="762106"/>
          </a:xfrm>
          <a:prstGeom prst="rect">
            <a:avLst/>
          </a:prstGeom>
        </p:spPr>
      </p:pic>
      <p:pic>
        <p:nvPicPr>
          <p:cNvPr id="7" name="Picture 6">
            <a:extLst>
              <a:ext uri="{FF2B5EF4-FFF2-40B4-BE49-F238E27FC236}">
                <a16:creationId xmlns:a16="http://schemas.microsoft.com/office/drawing/2014/main" id="{3CD03154-EFBA-4C1F-C9A1-E82C47798331}"/>
              </a:ext>
            </a:extLst>
          </p:cNvPr>
          <p:cNvPicPr>
            <a:picLocks noChangeAspect="1"/>
          </p:cNvPicPr>
          <p:nvPr/>
        </p:nvPicPr>
        <p:blipFill>
          <a:blip r:embed="rId5"/>
          <a:stretch>
            <a:fillRect/>
          </a:stretch>
        </p:blipFill>
        <p:spPr>
          <a:xfrm>
            <a:off x="8187106" y="2783078"/>
            <a:ext cx="2705478" cy="685896"/>
          </a:xfrm>
          <a:prstGeom prst="rect">
            <a:avLst/>
          </a:prstGeom>
        </p:spPr>
      </p:pic>
      <p:pic>
        <p:nvPicPr>
          <p:cNvPr id="10" name="Picture 9">
            <a:extLst>
              <a:ext uri="{FF2B5EF4-FFF2-40B4-BE49-F238E27FC236}">
                <a16:creationId xmlns:a16="http://schemas.microsoft.com/office/drawing/2014/main" id="{7ED61349-456A-22B3-6A4F-BA4A0D345840}"/>
              </a:ext>
            </a:extLst>
          </p:cNvPr>
          <p:cNvPicPr>
            <a:picLocks noChangeAspect="1"/>
          </p:cNvPicPr>
          <p:nvPr/>
        </p:nvPicPr>
        <p:blipFill>
          <a:blip r:embed="rId6"/>
          <a:stretch>
            <a:fillRect/>
          </a:stretch>
        </p:blipFill>
        <p:spPr>
          <a:xfrm>
            <a:off x="7858448" y="3691007"/>
            <a:ext cx="3362794" cy="828791"/>
          </a:xfrm>
          <a:prstGeom prst="rect">
            <a:avLst/>
          </a:prstGeom>
        </p:spPr>
      </p:pic>
      <p:pic>
        <p:nvPicPr>
          <p:cNvPr id="12" name="Picture 11">
            <a:extLst>
              <a:ext uri="{FF2B5EF4-FFF2-40B4-BE49-F238E27FC236}">
                <a16:creationId xmlns:a16="http://schemas.microsoft.com/office/drawing/2014/main" id="{6A752E27-D806-F510-3CD7-7304FF7785A6}"/>
              </a:ext>
            </a:extLst>
          </p:cNvPr>
          <p:cNvPicPr>
            <a:picLocks noChangeAspect="1"/>
          </p:cNvPicPr>
          <p:nvPr/>
        </p:nvPicPr>
        <p:blipFill>
          <a:blip r:embed="rId7"/>
          <a:stretch>
            <a:fillRect/>
          </a:stretch>
        </p:blipFill>
        <p:spPr>
          <a:xfrm>
            <a:off x="8068027" y="4844307"/>
            <a:ext cx="2943636" cy="1533739"/>
          </a:xfrm>
          <a:prstGeom prst="rect">
            <a:avLst/>
          </a:prstGeom>
        </p:spPr>
      </p:pic>
      <p:cxnSp>
        <p:nvCxnSpPr>
          <p:cNvPr id="13" name="Straight Arrow Connector 12">
            <a:extLst>
              <a:ext uri="{FF2B5EF4-FFF2-40B4-BE49-F238E27FC236}">
                <a16:creationId xmlns:a16="http://schemas.microsoft.com/office/drawing/2014/main" id="{EB2C1CFF-29D4-90B1-EDE6-833195C15382}"/>
              </a:ext>
            </a:extLst>
          </p:cNvPr>
          <p:cNvCxnSpPr/>
          <p:nvPr/>
        </p:nvCxnSpPr>
        <p:spPr>
          <a:xfrm flipH="1">
            <a:off x="9535729" y="2443726"/>
            <a:ext cx="2" cy="25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241EC95-D0BB-CFAC-A9B2-5B0ACAF6D842}"/>
              </a:ext>
            </a:extLst>
          </p:cNvPr>
          <p:cNvCxnSpPr/>
          <p:nvPr/>
        </p:nvCxnSpPr>
        <p:spPr>
          <a:xfrm flipH="1">
            <a:off x="9535731" y="3444450"/>
            <a:ext cx="2" cy="25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70A92F-6023-9273-00AD-1FB03B1D2606}"/>
              </a:ext>
            </a:extLst>
          </p:cNvPr>
          <p:cNvCxnSpPr/>
          <p:nvPr/>
        </p:nvCxnSpPr>
        <p:spPr>
          <a:xfrm flipH="1">
            <a:off x="9535733" y="4522639"/>
            <a:ext cx="2" cy="25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Charts</a:t>
            </a:r>
          </a:p>
          <a:p>
            <a:pPr lvl="1">
              <a:lnSpc>
                <a:spcPct val="100000"/>
              </a:lnSpc>
              <a:spcBef>
                <a:spcPts val="1400"/>
              </a:spcBef>
            </a:pPr>
            <a:r>
              <a:rPr lang="en-US" sz="1600" dirty="0">
                <a:solidFill>
                  <a:schemeClr val="accent3">
                    <a:lumMod val="25000"/>
                  </a:schemeClr>
                </a:solidFill>
                <a:latin typeface="Abadi"/>
              </a:rPr>
              <a:t>Flight Number vs Payload</a:t>
            </a:r>
          </a:p>
          <a:p>
            <a:pPr lvl="1">
              <a:lnSpc>
                <a:spcPct val="100000"/>
              </a:lnSpc>
              <a:spcBef>
                <a:spcPts val="1400"/>
              </a:spcBef>
            </a:pPr>
            <a:r>
              <a:rPr lang="en-US" sz="1600" dirty="0">
                <a:solidFill>
                  <a:schemeClr val="accent3">
                    <a:lumMod val="25000"/>
                  </a:schemeClr>
                </a:solidFill>
                <a:latin typeface="Abadi"/>
              </a:rPr>
              <a:t>Flight Number vs Launch Site</a:t>
            </a:r>
          </a:p>
          <a:p>
            <a:pPr lvl="1">
              <a:lnSpc>
                <a:spcPct val="100000"/>
              </a:lnSpc>
              <a:spcBef>
                <a:spcPts val="1400"/>
              </a:spcBef>
            </a:pPr>
            <a:r>
              <a:rPr lang="en-US" sz="1600" dirty="0">
                <a:solidFill>
                  <a:schemeClr val="accent3">
                    <a:lumMod val="25000"/>
                  </a:schemeClr>
                </a:solidFill>
                <a:latin typeface="Abadi"/>
              </a:rPr>
              <a:t>Payload Mass (Kg) vs Launch Site</a:t>
            </a:r>
          </a:p>
          <a:p>
            <a:pPr lvl="1">
              <a:lnSpc>
                <a:spcPct val="100000"/>
              </a:lnSpc>
              <a:spcBef>
                <a:spcPts val="1400"/>
              </a:spcBef>
            </a:pPr>
            <a:r>
              <a:rPr lang="en-US" sz="1600" dirty="0">
                <a:solidFill>
                  <a:schemeClr val="accent3">
                    <a:lumMod val="25000"/>
                  </a:schemeClr>
                </a:solidFill>
                <a:latin typeface="Abadi"/>
              </a:rPr>
              <a:t>Payload Mass (Kg) vs Orbit Type</a:t>
            </a:r>
          </a:p>
          <a:p>
            <a:pPr>
              <a:lnSpc>
                <a:spcPct val="100000"/>
              </a:lnSpc>
              <a:spcBef>
                <a:spcPts val="1400"/>
              </a:spcBef>
            </a:pPr>
            <a:r>
              <a:rPr lang="en-US" sz="1800" dirty="0">
                <a:solidFill>
                  <a:schemeClr val="accent3">
                    <a:lumMod val="25000"/>
                  </a:schemeClr>
                </a:solidFill>
                <a:latin typeface="Abadi"/>
              </a:rPr>
              <a:t>Scatter plots were used to visualize the relationship between two variables and determine if there was one.</a:t>
            </a:r>
          </a:p>
          <a:p>
            <a:pPr>
              <a:lnSpc>
                <a:spcPct val="100000"/>
              </a:lnSpc>
              <a:spcBef>
                <a:spcPts val="1400"/>
              </a:spcBef>
            </a:pPr>
            <a:r>
              <a:rPr lang="en-US" sz="1800" dirty="0">
                <a:solidFill>
                  <a:schemeClr val="accent3">
                    <a:lumMod val="25000"/>
                  </a:schemeClr>
                </a:solidFill>
                <a:latin typeface="Abadi"/>
              </a:rPr>
              <a:t>Bar charts were used to compare the discrete categories and determine the  relationship among categories and a measured value.</a:t>
            </a:r>
          </a:p>
          <a:p>
            <a:pPr marL="0" indent="0">
              <a:lnSpc>
                <a:spcPct val="100000"/>
              </a:lnSpc>
              <a:spcBef>
                <a:spcPts val="1400"/>
              </a:spcBef>
              <a:buNone/>
            </a:pPr>
            <a:r>
              <a:rPr lang="en-US" sz="1600" dirty="0">
                <a:solidFill>
                  <a:schemeClr val="accent3">
                    <a:lumMod val="25000"/>
                  </a:schemeClr>
                </a:solidFill>
                <a:latin typeface="Abadi"/>
              </a:rPr>
              <a:t>GitHub: </a:t>
            </a:r>
            <a:r>
              <a:rPr lang="en-US" sz="1600" dirty="0">
                <a:solidFill>
                  <a:schemeClr val="accent3">
                    <a:lumMod val="25000"/>
                  </a:schemeClr>
                </a:solidFill>
                <a:latin typeface="Abadi" panose="020B0604020104020204" pitchFamily="34" charset="0"/>
                <a:hlinkClick r:id="rId3"/>
              </a:rPr>
              <a:t>edadataviz%20(1).</a:t>
            </a:r>
            <a:r>
              <a:rPr lang="en-US" sz="1600" dirty="0" err="1">
                <a:solidFill>
                  <a:schemeClr val="accent3">
                    <a:lumMod val="25000"/>
                  </a:schemeClr>
                </a:solidFill>
                <a:latin typeface="Abadi" panose="020B0604020104020204" pitchFamily="34" charset="0"/>
                <a:hlinkClick r:id="rId3"/>
              </a:rPr>
              <a:t>ipynb</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9912" y="1448790"/>
            <a:ext cx="10515600" cy="5617027"/>
          </a:xfrm>
          <a:prstGeom prst="rect">
            <a:avLst/>
          </a:prstGeom>
        </p:spPr>
        <p:txBody>
          <a:bodyPr lIns="91440" tIns="45720" rIns="91440" bIns="45720" anchor="t"/>
          <a:lstStyle/>
          <a:p>
            <a:pPr marL="0" indent="0">
              <a:lnSpc>
                <a:spcPct val="100000"/>
              </a:lnSpc>
              <a:spcBef>
                <a:spcPts val="1400"/>
              </a:spcBef>
              <a:buNone/>
            </a:pPr>
            <a:r>
              <a:rPr lang="en-US" sz="1800" b="1" dirty="0">
                <a:solidFill>
                  <a:schemeClr val="accent3">
                    <a:lumMod val="25000"/>
                  </a:schemeClr>
                </a:solidFill>
                <a:latin typeface="Abadi" panose="020B0604020104020204" pitchFamily="34" charset="0"/>
              </a:rPr>
              <a:t>SQL Queries:</a:t>
            </a:r>
          </a:p>
          <a:p>
            <a:pPr>
              <a:lnSpc>
                <a:spcPct val="100000"/>
              </a:lnSpc>
              <a:spcBef>
                <a:spcPts val="1400"/>
              </a:spcBef>
            </a:pPr>
            <a:r>
              <a:rPr lang="en-US" sz="1600" dirty="0">
                <a:solidFill>
                  <a:schemeClr val="accent3">
                    <a:lumMod val="25000"/>
                  </a:schemeClr>
                </a:solidFill>
                <a:latin typeface="Abadi" panose="020B0604020104020204" pitchFamily="34" charset="0"/>
              </a:rPr>
              <a:t>Display the unique launch sites</a:t>
            </a:r>
          </a:p>
          <a:p>
            <a:pPr>
              <a:lnSpc>
                <a:spcPct val="100000"/>
              </a:lnSpc>
              <a:spcBef>
                <a:spcPts val="1400"/>
              </a:spcBef>
            </a:pPr>
            <a:r>
              <a:rPr lang="en-US" sz="1600" dirty="0">
                <a:solidFill>
                  <a:schemeClr val="accent3">
                    <a:lumMod val="25000"/>
                  </a:schemeClr>
                </a:solidFill>
                <a:latin typeface="Abadi" panose="020B0604020104020204" pitchFamily="34" charset="0"/>
              </a:rPr>
              <a:t>Display 5 launch sites beginning with ‘CCA’</a:t>
            </a:r>
          </a:p>
          <a:p>
            <a:pPr>
              <a:lnSpc>
                <a:spcPct val="100000"/>
              </a:lnSpc>
              <a:spcBef>
                <a:spcPts val="1400"/>
              </a:spcBef>
            </a:pPr>
            <a:r>
              <a:rPr lang="en-US" sz="1600" dirty="0">
                <a:solidFill>
                  <a:schemeClr val="accent3">
                    <a:lumMod val="25000"/>
                  </a:schemeClr>
                </a:solidFill>
                <a:latin typeface="Abadi" panose="020B0604020104020204" pitchFamily="34" charset="0"/>
              </a:rPr>
              <a:t>Display the total payload mass carried by boosters launched by NASA (CRS)</a:t>
            </a:r>
          </a:p>
          <a:p>
            <a:pPr>
              <a:lnSpc>
                <a:spcPct val="100000"/>
              </a:lnSpc>
              <a:spcBef>
                <a:spcPts val="1400"/>
              </a:spcBef>
            </a:pPr>
            <a:r>
              <a:rPr lang="en-US" sz="1600" dirty="0">
                <a:solidFill>
                  <a:schemeClr val="accent3">
                    <a:lumMod val="25000"/>
                  </a:schemeClr>
                </a:solidFill>
                <a:latin typeface="Abadi" panose="020B0604020104020204" pitchFamily="34" charset="0"/>
              </a:rPr>
              <a:t>Display the average payload mass carried by boosters version F9 v1.1</a:t>
            </a:r>
          </a:p>
          <a:p>
            <a:pPr>
              <a:lnSpc>
                <a:spcPct val="100000"/>
              </a:lnSpc>
              <a:spcBef>
                <a:spcPts val="1400"/>
              </a:spcBef>
            </a:pPr>
            <a:r>
              <a:rPr lang="en-US" sz="1600" dirty="0">
                <a:solidFill>
                  <a:schemeClr val="accent3">
                    <a:lumMod val="25000"/>
                  </a:schemeClr>
                </a:solidFill>
                <a:latin typeface="Abadi" panose="020B0604020104020204" pitchFamily="34" charset="0"/>
              </a:rPr>
              <a:t>List the date of the first successful landing on ground pad</a:t>
            </a:r>
          </a:p>
          <a:p>
            <a:r>
              <a:rPr lang="en-GB" sz="1600" i="0" dirty="0">
                <a:effectLst/>
                <a:latin typeface="Abadi" panose="020B0604020104020204" pitchFamily="34" charset="0"/>
              </a:rPr>
              <a:t>List the names of the boosters which have success in drone ship and have payload mass greater than 4000 but less than 6000</a:t>
            </a:r>
          </a:p>
          <a:p>
            <a:r>
              <a:rPr lang="en-GB" sz="1600" i="0" dirty="0">
                <a:effectLst/>
                <a:latin typeface="Abadi" panose="020B0604020104020204" pitchFamily="34" charset="0"/>
              </a:rPr>
              <a:t>List the total number of successful and failure mission outcomes</a:t>
            </a:r>
          </a:p>
          <a:p>
            <a:r>
              <a:rPr lang="en-GB" sz="1600" i="0" dirty="0">
                <a:effectLst/>
                <a:latin typeface="Abadi" panose="020B0604020104020204" pitchFamily="34" charset="0"/>
              </a:rPr>
              <a:t>List the names of the </a:t>
            </a:r>
            <a:r>
              <a:rPr lang="en-GB" sz="1600" i="0" dirty="0" err="1">
                <a:effectLst/>
                <a:latin typeface="Abadi" panose="020B0604020104020204" pitchFamily="34" charset="0"/>
              </a:rPr>
              <a:t>booster_versions</a:t>
            </a:r>
            <a:r>
              <a:rPr lang="en-GB" sz="1600" i="0" dirty="0">
                <a:effectLst/>
                <a:latin typeface="Abadi" panose="020B0604020104020204" pitchFamily="34" charset="0"/>
              </a:rPr>
              <a:t> which have carried the maximum payload mass</a:t>
            </a:r>
          </a:p>
          <a:p>
            <a:r>
              <a:rPr lang="en-GB" sz="1600" i="0" dirty="0">
                <a:effectLst/>
                <a:latin typeface="Abadi" panose="020B0604020104020204" pitchFamily="34" charset="0"/>
              </a:rPr>
              <a:t>List the records which will display the month names, failure landing outcomes in drone ship ,booster versions, and launch site for the months in year 2015</a:t>
            </a:r>
          </a:p>
          <a:p>
            <a:r>
              <a:rPr lang="en-GB" sz="1600" i="0" dirty="0">
                <a:effectLst/>
                <a:latin typeface="Abadi" panose="020B0604020104020204" pitchFamily="34" charset="0"/>
              </a:rPr>
              <a:t>Rank the count of landing outcomes (such as Failure (drone ship) or Success (ground pad)) between the date 2010-06-04 and 2017-03-20, in descending order</a:t>
            </a:r>
          </a:p>
          <a:p>
            <a:pPr marL="0" indent="0">
              <a:buNone/>
            </a:pPr>
            <a:r>
              <a:rPr lang="en-GB" sz="1600" dirty="0">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hlinkClick r:id="rId4"/>
              </a:rPr>
              <a:t>jupyter-labs-eda-sql-coursera_sqllite%20(2).</a:t>
            </a:r>
            <a:r>
              <a:rPr lang="en-US" sz="1600" dirty="0" err="1">
                <a:solidFill>
                  <a:schemeClr val="accent3">
                    <a:lumMod val="25000"/>
                  </a:schemeClr>
                </a:solidFill>
                <a:latin typeface="Abadi" panose="020B0604020104020204" pitchFamily="34" charset="0"/>
                <a:hlinkClick r:id="rId4"/>
              </a:rPr>
              <a:t>ipynb</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86297"/>
            <a:ext cx="10515600" cy="4740914"/>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Markers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marker, circle, and pop-up label of NASA Johnson Space Centre using the latitude and longitude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marker, circle, and pop-up label of all launch sites using their </a:t>
            </a:r>
            <a:r>
              <a:rPr lang="en-US" sz="1800" dirty="0" err="1">
                <a:solidFill>
                  <a:schemeClr val="accent3">
                    <a:lumMod val="25000"/>
                  </a:schemeClr>
                </a:solidFill>
                <a:latin typeface="Abadi" panose="020B0604020104020204" pitchFamily="34" charset="0"/>
              </a:rPr>
              <a:t>latitiude</a:t>
            </a:r>
            <a:r>
              <a:rPr lang="en-US" sz="1800" dirty="0">
                <a:solidFill>
                  <a:schemeClr val="accent3">
                    <a:lumMod val="25000"/>
                  </a:schemeClr>
                </a:solidFill>
                <a:latin typeface="Abadi" panose="020B0604020104020204" pitchFamily="34" charset="0"/>
              </a:rPr>
              <a:t> and longitude coordinates </a:t>
            </a:r>
          </a:p>
          <a:p>
            <a:pPr>
              <a:lnSpc>
                <a:spcPct val="100000"/>
              </a:lnSpc>
              <a:spcBef>
                <a:spcPts val="1400"/>
              </a:spcBef>
            </a:pPr>
            <a:r>
              <a:rPr lang="en-US" sz="1800" dirty="0" err="1">
                <a:solidFill>
                  <a:schemeClr val="accent3">
                    <a:lumMod val="25000"/>
                  </a:schemeClr>
                </a:solidFill>
                <a:latin typeface="Abadi" panose="020B0604020104020204" pitchFamily="34" charset="0"/>
              </a:rPr>
              <a:t>Coloured</a:t>
            </a:r>
            <a:r>
              <a:rPr lang="en-US" sz="1800" dirty="0">
                <a:solidFill>
                  <a:schemeClr val="accent3">
                    <a:lumMod val="25000"/>
                  </a:schemeClr>
                </a:solidFill>
                <a:latin typeface="Abadi" panose="020B0604020104020204" pitchFamily="34" charset="0"/>
              </a:rPr>
              <a:t> markers of launch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t>
            </a:r>
            <a:r>
              <a:rPr lang="en-US" sz="1800" dirty="0">
                <a:solidFill>
                  <a:schemeClr val="accent6"/>
                </a:solidFill>
                <a:latin typeface="Abadi" panose="020B0604020104020204" pitchFamily="34" charset="0"/>
              </a:rPr>
              <a:t>green</a:t>
            </a:r>
            <a:r>
              <a:rPr lang="en-US" sz="1800" dirty="0">
                <a:solidFill>
                  <a:schemeClr val="accent3">
                    <a:lumMod val="25000"/>
                  </a:schemeClr>
                </a:solidFill>
                <a:latin typeface="Abadi" panose="020B0604020104020204" pitchFamily="34" charset="0"/>
              </a:rPr>
              <a:t> labels of success and </a:t>
            </a:r>
            <a:r>
              <a:rPr lang="en-US" sz="1800" dirty="0">
                <a:solidFill>
                  <a:srgbClr val="FF0000"/>
                </a:solidFill>
                <a:latin typeface="Abadi" panose="020B0604020104020204" pitchFamily="34" charset="0"/>
              </a:rPr>
              <a:t>red</a:t>
            </a:r>
            <a:r>
              <a:rPr lang="en-US" sz="1800" dirty="0">
                <a:solidFill>
                  <a:schemeClr val="accent3">
                    <a:lumMod val="25000"/>
                  </a:schemeClr>
                </a:solidFill>
                <a:latin typeface="Abadi" panose="020B0604020104020204" pitchFamily="34" charset="0"/>
              </a:rPr>
              <a:t> labels of failed launches using the Marker Cluster function to identify what launch sites have higher levels of success</a:t>
            </a:r>
          </a:p>
          <a:p>
            <a:pPr>
              <a:lnSpc>
                <a:spcPct val="100000"/>
              </a:lnSpc>
              <a:spcBef>
                <a:spcPts val="1400"/>
              </a:spcBef>
            </a:pPr>
            <a:r>
              <a:rPr lang="en-US" sz="1800" dirty="0">
                <a:solidFill>
                  <a:schemeClr val="accent3">
                    <a:lumMod val="25000"/>
                  </a:schemeClr>
                </a:solidFill>
                <a:latin typeface="Abadi" panose="020B0604020104020204" pitchFamily="34" charset="0"/>
              </a:rPr>
              <a:t>Distances between a launch site to its proximities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t>
            </a:r>
            <a:r>
              <a:rPr lang="en-US" sz="1800" dirty="0" err="1">
                <a:solidFill>
                  <a:schemeClr val="accent3">
                    <a:lumMod val="25000"/>
                  </a:schemeClr>
                </a:solidFill>
                <a:latin typeface="Abadi" panose="020B0604020104020204" pitchFamily="34" charset="0"/>
              </a:rPr>
              <a:t>coloured</a:t>
            </a:r>
            <a:r>
              <a:rPr lang="en-US" sz="1800" dirty="0">
                <a:solidFill>
                  <a:schemeClr val="accent3">
                    <a:lumMod val="25000"/>
                  </a:schemeClr>
                </a:solidFill>
                <a:latin typeface="Abadi" panose="020B0604020104020204" pitchFamily="34" charset="0"/>
              </a:rPr>
              <a:t> lines to show the distances between launch sites and its proximities, such as nearest railways, highways and cities</a:t>
            </a:r>
          </a:p>
          <a:p>
            <a:pPr marL="0" indent="0">
              <a:buNone/>
            </a:pPr>
            <a:endParaRPr lang="en-US" sz="1600" dirty="0"/>
          </a:p>
          <a:p>
            <a:pPr marL="0" indent="0">
              <a:buNone/>
            </a:pPr>
            <a:r>
              <a:rPr lang="en-US" sz="1600" dirty="0"/>
              <a:t>GitHub: </a:t>
            </a:r>
            <a:r>
              <a:rPr lang="en-GB" sz="1600" dirty="0" err="1">
                <a:hlinkClick r:id="rId4" action="ppaction://hlinkfile"/>
              </a:rPr>
              <a:t>lab_jupyter_launch_site_location.ipynb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list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This allows a user to select a certain or all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Pie chart of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Shows the user the percentage of successful and unsuccessful launches of a certain or all sites</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Mass range </a:t>
            </a:r>
          </a:p>
          <a:p>
            <a:pPr lvl="1">
              <a:lnSpc>
                <a:spcPct val="100000"/>
              </a:lnSpc>
              <a:spcBef>
                <a:spcPts val="1400"/>
              </a:spcBef>
            </a:pPr>
            <a:r>
              <a:rPr lang="en-US" sz="1800" dirty="0">
                <a:solidFill>
                  <a:schemeClr val="accent3">
                    <a:lumMod val="25000"/>
                  </a:schemeClr>
                </a:solidFill>
                <a:latin typeface="Abadi" panose="020B0604020104020204" pitchFamily="34" charset="0"/>
              </a:rPr>
              <a:t>User can select a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of Payload Mass vs Success Rate for different Booster Versions</a:t>
            </a:r>
          </a:p>
          <a:p>
            <a:pPr lvl="1">
              <a:lnSpc>
                <a:spcPct val="100000"/>
              </a:lnSpc>
              <a:spcBef>
                <a:spcPts val="1400"/>
              </a:spcBef>
            </a:pPr>
            <a:r>
              <a:rPr lang="en-US" sz="1800" dirty="0">
                <a:solidFill>
                  <a:schemeClr val="accent3">
                    <a:lumMod val="25000"/>
                  </a:schemeClr>
                </a:solidFill>
                <a:latin typeface="Abadi" panose="020B0604020104020204" pitchFamily="34" charset="0"/>
              </a:rPr>
              <a:t>Shows the user the correlation between Payload and Launch success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2" name="Content Placeholder 1">
            <a:extLst>
              <a:ext uri="{FF2B5EF4-FFF2-40B4-BE49-F238E27FC236}">
                <a16:creationId xmlns:a16="http://schemas.microsoft.com/office/drawing/2014/main" id="{D8BB3E7D-170A-E402-A51C-3DA8751A0502}"/>
              </a:ext>
            </a:extLst>
          </p:cNvPr>
          <p:cNvGraphicFramePr>
            <a:graphicFrameLocks noGrp="1"/>
          </p:cNvGraphicFramePr>
          <p:nvPr>
            <p:ph idx="4294967295"/>
            <p:extLst>
              <p:ext uri="{D42A27DB-BD31-4B8C-83A1-F6EECF244321}">
                <p14:modId xmlns:p14="http://schemas.microsoft.com/office/powerpoint/2010/main" val="832121702"/>
              </p:ext>
            </p:extLst>
          </p:nvPr>
        </p:nvGraphicFramePr>
        <p:xfrm>
          <a:off x="77001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5B5BEA9B-E0EA-260A-04FF-AC5CF95B247F}"/>
              </a:ext>
            </a:extLst>
          </p:cNvPr>
          <p:cNvSpPr txBox="1"/>
          <p:nvPr/>
        </p:nvSpPr>
        <p:spPr>
          <a:xfrm>
            <a:off x="7564582" y="5387974"/>
            <a:ext cx="4413662" cy="584775"/>
          </a:xfrm>
          <a:prstGeom prst="rect">
            <a:avLst/>
          </a:prstGeom>
          <a:noFill/>
        </p:spPr>
        <p:txBody>
          <a:bodyPr wrap="square" rtlCol="0">
            <a:spAutoFit/>
          </a:bodyPr>
          <a:lstStyle/>
          <a:p>
            <a:r>
              <a:rPr lang="en-GB" sz="1600" dirty="0"/>
              <a:t>GitHub: </a:t>
            </a:r>
            <a:r>
              <a:rPr lang="en-GB" sz="1600" dirty="0" err="1">
                <a:hlinkClick r:id="rId8" action="ppaction://hlinkfile"/>
              </a:rPr>
              <a:t>SpaceX_Machine</a:t>
            </a:r>
            <a:r>
              <a:rPr lang="en-GB" sz="1600" dirty="0">
                <a:hlinkClick r:id="rId8" action="ppaction://hlinkfile"/>
              </a:rPr>
              <a:t> Learning Prediction_Part_5.ipynb</a:t>
            </a:r>
            <a:endParaRPr lang="en-GB" sz="16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894169" cy="44034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Successes of launches improved over time</a:t>
            </a:r>
          </a:p>
          <a:p>
            <a:pPr lvl="1">
              <a:lnSpc>
                <a:spcPct val="100000"/>
              </a:lnSpc>
              <a:spcBef>
                <a:spcPts val="1400"/>
              </a:spcBef>
            </a:pPr>
            <a:r>
              <a:rPr lang="en-US" sz="1800" dirty="0">
                <a:solidFill>
                  <a:schemeClr val="accent3">
                    <a:lumMod val="25000"/>
                  </a:schemeClr>
                </a:solidFill>
                <a:latin typeface="Abadi" panose="020B0604020104020204" pitchFamily="34" charset="0"/>
              </a:rPr>
              <a:t>Orbits GEO, HEO, SSO and ES-L1 have a 100%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has the highest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are close to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are far enough from railways, highways, and cities to avoid damage but close enough for resources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model produces the best predictive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Summary</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710047"/>
            <a:ext cx="10214705" cy="471716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Scatterplot of Flight Number vs. Launch Site</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Earlier flights had a lower success rate; later flights </a:t>
            </a:r>
            <a:r>
              <a:rPr lang="en-GB" sz="2200" dirty="0">
                <a:solidFill>
                  <a:schemeClr val="accent3">
                    <a:lumMod val="25000"/>
                  </a:schemeClr>
                </a:solidFill>
                <a:latin typeface="Abadi" panose="020B0604020104020204" pitchFamily="34" charset="0"/>
              </a:rPr>
              <a:t>had a higher success rate</a:t>
            </a:r>
          </a:p>
          <a:p>
            <a:pPr>
              <a:lnSpc>
                <a:spcPct val="100000"/>
              </a:lnSpc>
              <a:spcBef>
                <a:spcPts val="1400"/>
              </a:spcBef>
            </a:pPr>
            <a:r>
              <a:rPr lang="en-GB" sz="2200" dirty="0">
                <a:solidFill>
                  <a:schemeClr val="accent3">
                    <a:lumMod val="25000"/>
                  </a:schemeClr>
                </a:solidFill>
                <a:latin typeface="Abadi" panose="020B0604020104020204" pitchFamily="34" charset="0"/>
              </a:rPr>
              <a:t>CCAFS SLC 40 launch site is about half of the launches</a:t>
            </a:r>
          </a:p>
          <a:p>
            <a:pPr>
              <a:lnSpc>
                <a:spcPct val="100000"/>
              </a:lnSpc>
              <a:spcBef>
                <a:spcPts val="1400"/>
              </a:spcBef>
            </a:pPr>
            <a:r>
              <a:rPr lang="en-GB" sz="2200" dirty="0">
                <a:solidFill>
                  <a:schemeClr val="accent3">
                    <a:lumMod val="25000"/>
                  </a:schemeClr>
                </a:solidFill>
                <a:latin typeface="Abadi" panose="020B0604020104020204" pitchFamily="34" charset="0"/>
              </a:rPr>
              <a:t>VAFB SLC 4E and KSC LC 39A have the highest success rates</a:t>
            </a:r>
          </a:p>
          <a:p>
            <a:pPr>
              <a:lnSpc>
                <a:spcPct val="100000"/>
              </a:lnSpc>
              <a:spcBef>
                <a:spcPts val="1400"/>
              </a:spcBef>
            </a:pPr>
            <a:r>
              <a:rPr lang="en-GB" sz="2200" dirty="0">
                <a:solidFill>
                  <a:schemeClr val="accent3">
                    <a:lumMod val="25000"/>
                  </a:schemeClr>
                </a:solidFill>
                <a:latin typeface="Abadi" panose="020B0604020104020204" pitchFamily="34" charset="0"/>
              </a:rPr>
              <a:t>We can assume the newer launches have a higher success rate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974120F-A5CC-93D8-1219-E994AC66D71B}"/>
              </a:ext>
            </a:extLst>
          </p:cNvPr>
          <p:cNvPicPr>
            <a:picLocks noChangeAspect="1"/>
          </p:cNvPicPr>
          <p:nvPr/>
        </p:nvPicPr>
        <p:blipFill>
          <a:blip r:embed="rId3"/>
          <a:stretch>
            <a:fillRect/>
          </a:stretch>
        </p:blipFill>
        <p:spPr>
          <a:xfrm>
            <a:off x="864972" y="2262531"/>
            <a:ext cx="8695173" cy="180609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91294"/>
            <a:ext cx="10687961" cy="483591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higher the Payload Mass, the higher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with a Payload Mass over 7000kg,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a 100% success rate for launches under 5000kg</a:t>
            </a:r>
          </a:p>
          <a:p>
            <a:pPr>
              <a:lnSpc>
                <a:spcPct val="100000"/>
              </a:lnSpc>
              <a:spcBef>
                <a:spcPts val="1400"/>
              </a:spcBef>
            </a:pPr>
            <a:r>
              <a:rPr lang="en-US" sz="2200" dirty="0">
                <a:solidFill>
                  <a:schemeClr val="accent3">
                    <a:lumMod val="25000"/>
                  </a:schemeClr>
                </a:solidFill>
                <a:latin typeface="Abadi" panose="020B0604020104020204" pitchFamily="34" charset="0"/>
              </a:rPr>
              <a:t>VAFB SKC 4E has not launched anything greater than 10,000kg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995448C-691A-98D7-4F1C-16A414D402FF}"/>
              </a:ext>
            </a:extLst>
          </p:cNvPr>
          <p:cNvPicPr>
            <a:picLocks noChangeAspect="1"/>
          </p:cNvPicPr>
          <p:nvPr/>
        </p:nvPicPr>
        <p:blipFill>
          <a:blip r:embed="rId3"/>
          <a:stretch>
            <a:fillRect/>
          </a:stretch>
        </p:blipFill>
        <p:spPr>
          <a:xfrm>
            <a:off x="770011" y="2082142"/>
            <a:ext cx="10214664" cy="19509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6616442" cy="381158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Bar </a:t>
            </a:r>
            <a:r>
              <a:rPr lang="en-US" sz="2200" dirty="0">
                <a:solidFill>
                  <a:schemeClr val="accent3">
                    <a:lumMod val="25000"/>
                  </a:schemeClr>
                </a:solidFill>
                <a:latin typeface="Abadi" panose="020B0604020104020204" pitchFamily="34" charset="0"/>
              </a:rPr>
              <a:t>chart for the success rate of each orbit type</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ISS, LEO, MEO, and PO have a success rate between 50% and 85%</a:t>
            </a:r>
          </a:p>
          <a:p>
            <a:pPr>
              <a:lnSpc>
                <a:spcPct val="100000"/>
              </a:lnSpc>
              <a:spcBef>
                <a:spcPts val="1400"/>
              </a:spcBef>
            </a:pPr>
            <a:r>
              <a:rPr lang="en-US" sz="2200" dirty="0">
                <a:solidFill>
                  <a:schemeClr val="accent3">
                    <a:lumMod val="25000"/>
                  </a:schemeClr>
                </a:solidFill>
                <a:latin typeface="Abadi" panose="020B0604020104020204" pitchFamily="34" charset="0"/>
              </a:rPr>
              <a:t>SO has 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9" name="Picture 8">
            <a:extLst>
              <a:ext uri="{FF2B5EF4-FFF2-40B4-BE49-F238E27FC236}">
                <a16:creationId xmlns:a16="http://schemas.microsoft.com/office/drawing/2014/main" id="{F54D7396-4EA8-97AF-0A42-0F3515B1FC83}"/>
              </a:ext>
            </a:extLst>
          </p:cNvPr>
          <p:cNvPicPr>
            <a:picLocks noChangeAspect="1"/>
          </p:cNvPicPr>
          <p:nvPr/>
        </p:nvPicPr>
        <p:blipFill>
          <a:blip r:embed="rId3"/>
          <a:stretch>
            <a:fillRect/>
          </a:stretch>
        </p:blipFill>
        <p:spPr>
          <a:xfrm>
            <a:off x="7723651" y="1942046"/>
            <a:ext cx="3734321" cy="35914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10047"/>
            <a:ext cx="10345293" cy="417129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plot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LEO success rate increases with number of flights for each orbit</a:t>
            </a:r>
          </a:p>
          <a:p>
            <a:pPr>
              <a:lnSpc>
                <a:spcPct val="100000"/>
              </a:lnSpc>
              <a:spcBef>
                <a:spcPts val="1400"/>
              </a:spcBef>
            </a:pPr>
            <a:r>
              <a:rPr lang="en-US" sz="2200" dirty="0">
                <a:solidFill>
                  <a:schemeClr val="accent3">
                    <a:lumMod val="25000"/>
                  </a:schemeClr>
                </a:solidFill>
                <a:latin typeface="Abadi" panose="020B0604020104020204" pitchFamily="34" charset="0"/>
              </a:rPr>
              <a:t>GTO orbit has no trend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5048FF2-D498-5C97-816F-AF3F7ED187A7}"/>
              </a:ext>
            </a:extLst>
          </p:cNvPr>
          <p:cNvPicPr>
            <a:picLocks noChangeAspect="1"/>
          </p:cNvPicPr>
          <p:nvPr/>
        </p:nvPicPr>
        <p:blipFill>
          <a:blip r:embed="rId3"/>
          <a:stretch>
            <a:fillRect/>
          </a:stretch>
        </p:blipFill>
        <p:spPr>
          <a:xfrm>
            <a:off x="770011" y="2249075"/>
            <a:ext cx="9502146" cy="197045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15044"/>
            <a:ext cx="10687961" cy="425394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plot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perform better in LEO, ISS, and PO orbits</a:t>
            </a:r>
          </a:p>
          <a:p>
            <a:pPr>
              <a:lnSpc>
                <a:spcPct val="100000"/>
              </a:lnSpc>
              <a:spcBef>
                <a:spcPts val="1400"/>
              </a:spcBef>
            </a:pPr>
            <a:r>
              <a:rPr lang="en-US" sz="2200" dirty="0">
                <a:solidFill>
                  <a:schemeClr val="accent3">
                    <a:lumMod val="25000"/>
                  </a:schemeClr>
                </a:solidFill>
                <a:latin typeface="Abadi" panose="020B0604020104020204" pitchFamily="34" charset="0"/>
              </a:rPr>
              <a:t>GTO orbits does not perform as well with heavier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EEE8ED1-EB2E-EE31-3504-00128E59A53F}"/>
              </a:ext>
            </a:extLst>
          </p:cNvPr>
          <p:cNvPicPr>
            <a:picLocks noChangeAspect="1"/>
          </p:cNvPicPr>
          <p:nvPr/>
        </p:nvPicPr>
        <p:blipFill>
          <a:blip r:embed="rId3"/>
          <a:stretch>
            <a:fillRect/>
          </a:stretch>
        </p:blipFill>
        <p:spPr>
          <a:xfrm>
            <a:off x="862462" y="2117053"/>
            <a:ext cx="9838851" cy="19918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51878"/>
            <a:ext cx="4799516" cy="422946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improved between 2013-2017 and 2018-2019</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decreased from 2017-2018</a:t>
            </a:r>
          </a:p>
          <a:p>
            <a:pPr>
              <a:lnSpc>
                <a:spcPct val="100000"/>
              </a:lnSpc>
              <a:spcBef>
                <a:spcPts val="1400"/>
              </a:spcBef>
            </a:pPr>
            <a:r>
              <a:rPr lang="en-US" sz="2200" dirty="0">
                <a:solidFill>
                  <a:schemeClr val="accent3">
                    <a:lumMod val="25000"/>
                  </a:schemeClr>
                </a:solidFill>
                <a:latin typeface="Abadi" panose="020B0604020104020204" pitchFamily="34" charset="0"/>
              </a:rPr>
              <a:t>Overall, success rate increased</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EFFE4EF-2AE7-294F-C134-333682133F7E}"/>
              </a:ext>
            </a:extLst>
          </p:cNvPr>
          <p:cNvPicPr>
            <a:picLocks noChangeAspect="1"/>
          </p:cNvPicPr>
          <p:nvPr/>
        </p:nvPicPr>
        <p:blipFill>
          <a:blip r:embed="rId3"/>
          <a:stretch>
            <a:fillRect/>
          </a:stretch>
        </p:blipFill>
        <p:spPr>
          <a:xfrm>
            <a:off x="5947324" y="1651878"/>
            <a:ext cx="5578323" cy="422946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Displaying the unique launch sites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1931240-1059-1135-345E-EEA74FCBA838}"/>
              </a:ext>
            </a:extLst>
          </p:cNvPr>
          <p:cNvPicPr>
            <a:picLocks noChangeAspect="1"/>
          </p:cNvPicPr>
          <p:nvPr/>
        </p:nvPicPr>
        <p:blipFill>
          <a:blip r:embed="rId3"/>
          <a:stretch>
            <a:fillRect/>
          </a:stretch>
        </p:blipFill>
        <p:spPr>
          <a:xfrm>
            <a:off x="878827" y="2730039"/>
            <a:ext cx="5196804" cy="329553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AACF4C3-D7D8-A982-12CA-DBAFFB0741D3}"/>
              </a:ext>
            </a:extLst>
          </p:cNvPr>
          <p:cNvPicPr>
            <a:picLocks noChangeAspect="1"/>
          </p:cNvPicPr>
          <p:nvPr/>
        </p:nvPicPr>
        <p:blipFill>
          <a:blip r:embed="rId3"/>
          <a:stretch>
            <a:fillRect/>
          </a:stretch>
        </p:blipFill>
        <p:spPr>
          <a:xfrm>
            <a:off x="870897" y="2675475"/>
            <a:ext cx="6743926" cy="314343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payload carried by boosters from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B30586E-02D7-B38E-1EAA-195BE8DF66D7}"/>
              </a:ext>
            </a:extLst>
          </p:cNvPr>
          <p:cNvPicPr>
            <a:picLocks noChangeAspect="1"/>
          </p:cNvPicPr>
          <p:nvPr/>
        </p:nvPicPr>
        <p:blipFill>
          <a:blip r:embed="rId3"/>
          <a:stretch>
            <a:fillRect/>
          </a:stretch>
        </p:blipFill>
        <p:spPr>
          <a:xfrm>
            <a:off x="770010" y="2678610"/>
            <a:ext cx="8002324" cy="22496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5B998F8-4D0E-2FD4-406F-68BD9CC7A31B}"/>
              </a:ext>
            </a:extLst>
          </p:cNvPr>
          <p:cNvPicPr>
            <a:picLocks noChangeAspect="1"/>
          </p:cNvPicPr>
          <p:nvPr/>
        </p:nvPicPr>
        <p:blipFill>
          <a:blip r:embed="rId3"/>
          <a:stretch>
            <a:fillRect/>
          </a:stretch>
        </p:blipFill>
        <p:spPr>
          <a:xfrm>
            <a:off x="940094" y="2793208"/>
            <a:ext cx="9126486" cy="241617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504D663-B6AE-5A3A-0C93-A515CC5EF116}"/>
              </a:ext>
            </a:extLst>
          </p:cNvPr>
          <p:cNvPicPr>
            <a:picLocks noChangeAspect="1"/>
          </p:cNvPicPr>
          <p:nvPr/>
        </p:nvPicPr>
        <p:blipFill>
          <a:blip r:embed="rId3"/>
          <a:stretch>
            <a:fillRect/>
          </a:stretch>
        </p:blipFill>
        <p:spPr>
          <a:xfrm>
            <a:off x="736430" y="2627312"/>
            <a:ext cx="7978342" cy="185864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D75AF0C-CE42-205E-85FC-0FB033E93FC4}"/>
              </a:ext>
            </a:extLst>
          </p:cNvPr>
          <p:cNvPicPr>
            <a:picLocks noChangeAspect="1"/>
          </p:cNvPicPr>
          <p:nvPr/>
        </p:nvPicPr>
        <p:blipFill>
          <a:blip r:embed="rId3"/>
          <a:stretch>
            <a:fillRect/>
          </a:stretch>
        </p:blipFill>
        <p:spPr>
          <a:xfrm>
            <a:off x="860039" y="2968398"/>
            <a:ext cx="9829161" cy="289801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9314"/>
            <a:ext cx="10326708" cy="483789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collections (using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Folium interactive maps </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 Predictive analysis (using </a:t>
            </a:r>
            <a:r>
              <a:rPr lang="en-US" sz="1800" dirty="0" err="1">
                <a:solidFill>
                  <a:schemeClr val="accent3">
                    <a:lumMod val="25000"/>
                  </a:schemeClr>
                </a:solidFill>
                <a:latin typeface="Abadi" panose="020B0604020104020204" pitchFamily="34" charset="0"/>
              </a:rPr>
              <a:t>classfification</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22E53FA-ECFE-00D4-A2DD-73281B112F6E}"/>
              </a:ext>
            </a:extLst>
          </p:cNvPr>
          <p:cNvPicPr>
            <a:picLocks noChangeAspect="1"/>
          </p:cNvPicPr>
          <p:nvPr/>
        </p:nvPicPr>
        <p:blipFill>
          <a:blip r:embed="rId3"/>
          <a:stretch>
            <a:fillRect/>
          </a:stretch>
        </p:blipFill>
        <p:spPr>
          <a:xfrm>
            <a:off x="646730" y="2669769"/>
            <a:ext cx="8455722" cy="310555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B8D973A-4A7B-B1C2-F0E5-145E1E0F6E6F}"/>
              </a:ext>
            </a:extLst>
          </p:cNvPr>
          <p:cNvPicPr>
            <a:picLocks noChangeAspect="1"/>
          </p:cNvPicPr>
          <p:nvPr/>
        </p:nvPicPr>
        <p:blipFill>
          <a:blip r:embed="rId3"/>
          <a:stretch>
            <a:fillRect/>
          </a:stretch>
        </p:blipFill>
        <p:spPr>
          <a:xfrm>
            <a:off x="978152" y="2467526"/>
            <a:ext cx="8626588" cy="495343"/>
          </a:xfrm>
          <a:prstGeom prst="rect">
            <a:avLst/>
          </a:prstGeom>
        </p:spPr>
      </p:pic>
      <p:pic>
        <p:nvPicPr>
          <p:cNvPr id="8" name="Picture 7">
            <a:extLst>
              <a:ext uri="{FF2B5EF4-FFF2-40B4-BE49-F238E27FC236}">
                <a16:creationId xmlns:a16="http://schemas.microsoft.com/office/drawing/2014/main" id="{59754A30-EE0E-3BAE-02F3-5360F04DFB64}"/>
              </a:ext>
            </a:extLst>
          </p:cNvPr>
          <p:cNvPicPr>
            <a:picLocks noChangeAspect="1"/>
          </p:cNvPicPr>
          <p:nvPr/>
        </p:nvPicPr>
        <p:blipFill rotWithShape="1">
          <a:blip r:embed="rId4"/>
          <a:srcRect b="47944"/>
          <a:stretch/>
        </p:blipFill>
        <p:spPr>
          <a:xfrm>
            <a:off x="1042134" y="3258563"/>
            <a:ext cx="1545125" cy="2902561"/>
          </a:xfrm>
          <a:prstGeom prst="rect">
            <a:avLst/>
          </a:prstGeom>
        </p:spPr>
      </p:pic>
      <p:pic>
        <p:nvPicPr>
          <p:cNvPr id="2" name="Picture 1">
            <a:extLst>
              <a:ext uri="{FF2B5EF4-FFF2-40B4-BE49-F238E27FC236}">
                <a16:creationId xmlns:a16="http://schemas.microsoft.com/office/drawing/2014/main" id="{3184B7E4-41D5-6F0D-E2E7-3B5A5FCF1353}"/>
              </a:ext>
            </a:extLst>
          </p:cNvPr>
          <p:cNvPicPr>
            <a:picLocks noChangeAspect="1"/>
          </p:cNvPicPr>
          <p:nvPr/>
        </p:nvPicPr>
        <p:blipFill rotWithShape="1">
          <a:blip r:embed="rId5"/>
          <a:srcRect t="52267"/>
          <a:stretch/>
        </p:blipFill>
        <p:spPr>
          <a:xfrm>
            <a:off x="3086707" y="3258563"/>
            <a:ext cx="1609712" cy="276701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C3D6AF11-38D5-65EE-AE8A-8259D6AEE433}"/>
              </a:ext>
            </a:extLst>
          </p:cNvPr>
          <p:cNvPicPr>
            <a:picLocks noChangeAspect="1"/>
          </p:cNvPicPr>
          <p:nvPr/>
        </p:nvPicPr>
        <p:blipFill>
          <a:blip r:embed="rId3"/>
          <a:stretch>
            <a:fillRect/>
          </a:stretch>
        </p:blipFill>
        <p:spPr>
          <a:xfrm>
            <a:off x="657610" y="3003370"/>
            <a:ext cx="10764380" cy="243865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Ranking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3349144-60B7-C8AD-268B-ECEC6D039842}"/>
              </a:ext>
            </a:extLst>
          </p:cNvPr>
          <p:cNvPicPr>
            <a:picLocks noChangeAspect="1"/>
          </p:cNvPicPr>
          <p:nvPr/>
        </p:nvPicPr>
        <p:blipFill>
          <a:blip r:embed="rId3"/>
          <a:stretch>
            <a:fillRect/>
          </a:stretch>
        </p:blipFill>
        <p:spPr>
          <a:xfrm>
            <a:off x="952381" y="3063953"/>
            <a:ext cx="9988547" cy="222369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190915"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closer to the equator as it is easier to launch closer to the equatorial orbit and using the earths rotation for the rockets orbit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9C8B7BAE-880B-35B6-EB72-AE86E9316EA2}"/>
              </a:ext>
            </a:extLst>
          </p:cNvPr>
          <p:cNvPicPr>
            <a:picLocks noChangeAspect="1"/>
          </p:cNvPicPr>
          <p:nvPr/>
        </p:nvPicPr>
        <p:blipFill>
          <a:blip r:embed="rId3"/>
          <a:stretch>
            <a:fillRect/>
          </a:stretch>
        </p:blipFill>
        <p:spPr>
          <a:xfrm>
            <a:off x="930594" y="1575376"/>
            <a:ext cx="7441511" cy="307895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252633"/>
            <a:ext cx="9745589" cy="1924329"/>
          </a:xfrm>
          <a:prstGeom prst="rect">
            <a:avLst/>
          </a:prstGeom>
        </p:spPr>
        <p:txBody>
          <a:bodyPr lIns="91440" tIns="45720" rIns="91440" bIns="45720" anchor="t">
            <a:normAutofit/>
          </a:bodyPr>
          <a:lstStyle/>
          <a:p>
            <a:pPr>
              <a:spcBef>
                <a:spcPts val="1400"/>
              </a:spcBef>
            </a:pPr>
            <a:r>
              <a:rPr lang="en-US" dirty="0">
                <a:solidFill>
                  <a:schemeClr val="accent6"/>
                </a:solidFill>
              </a:rPr>
              <a:t>Green</a:t>
            </a:r>
            <a:r>
              <a:rPr lang="en-US" dirty="0">
                <a:solidFill>
                  <a:schemeClr val="accent3">
                    <a:lumMod val="25000"/>
                  </a:schemeClr>
                </a:solidFill>
              </a:rPr>
              <a:t> markers show successful outcomes </a:t>
            </a:r>
          </a:p>
          <a:p>
            <a:pPr>
              <a:spcBef>
                <a:spcPts val="1400"/>
              </a:spcBef>
            </a:pPr>
            <a:r>
              <a:rPr lang="en-US" dirty="0">
                <a:solidFill>
                  <a:srgbClr val="FF0000"/>
                </a:solidFill>
              </a:rPr>
              <a:t>Red</a:t>
            </a:r>
            <a:r>
              <a:rPr lang="en-US" dirty="0">
                <a:solidFill>
                  <a:schemeClr val="accent3">
                    <a:lumMod val="25000"/>
                  </a:schemeClr>
                </a:solidFill>
              </a:rPr>
              <a:t> markers show unsuccessful outcomes</a:t>
            </a:r>
          </a:p>
          <a:p>
            <a:pPr>
              <a:spcBef>
                <a:spcPts val="1400"/>
              </a:spcBef>
            </a:pPr>
            <a:r>
              <a:rPr lang="en-US" dirty="0">
                <a:solidFill>
                  <a:schemeClr val="accent3">
                    <a:lumMod val="25000"/>
                  </a:schemeClr>
                </a:solidFill>
              </a:rPr>
              <a:t>The launch site KSC LC-39A had a high level of successes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 Labelled Success Launch Site Markers</a:t>
            </a:r>
          </a:p>
        </p:txBody>
      </p:sp>
      <p:pic>
        <p:nvPicPr>
          <p:cNvPr id="4" name="Picture 3">
            <a:extLst>
              <a:ext uri="{FF2B5EF4-FFF2-40B4-BE49-F238E27FC236}">
                <a16:creationId xmlns:a16="http://schemas.microsoft.com/office/drawing/2014/main" id="{37F1EB4F-FD8A-F217-C517-5F4F66EE0FE2}"/>
              </a:ext>
            </a:extLst>
          </p:cNvPr>
          <p:cNvPicPr>
            <a:picLocks noChangeAspect="1"/>
          </p:cNvPicPr>
          <p:nvPr/>
        </p:nvPicPr>
        <p:blipFill>
          <a:blip r:embed="rId3"/>
          <a:stretch>
            <a:fillRect/>
          </a:stretch>
        </p:blipFill>
        <p:spPr>
          <a:xfrm>
            <a:off x="1259263" y="1446244"/>
            <a:ext cx="6485015" cy="2447845"/>
          </a:xfrm>
          <a:prstGeom prst="rect">
            <a:avLst/>
          </a:prstGeom>
        </p:spPr>
      </p:pic>
      <p:pic>
        <p:nvPicPr>
          <p:cNvPr id="7" name="Picture 6">
            <a:extLst>
              <a:ext uri="{FF2B5EF4-FFF2-40B4-BE49-F238E27FC236}">
                <a16:creationId xmlns:a16="http://schemas.microsoft.com/office/drawing/2014/main" id="{4EB23948-4A17-EE31-BA7A-A6AE488994A6}"/>
              </a:ext>
            </a:extLst>
          </p:cNvPr>
          <p:cNvPicPr>
            <a:picLocks noChangeAspect="1"/>
          </p:cNvPicPr>
          <p:nvPr/>
        </p:nvPicPr>
        <p:blipFill>
          <a:blip r:embed="rId4"/>
          <a:stretch>
            <a:fillRect/>
          </a:stretch>
        </p:blipFill>
        <p:spPr>
          <a:xfrm>
            <a:off x="7942756" y="1446244"/>
            <a:ext cx="2743200" cy="240866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6307684" cy="4314825"/>
          </a:xfrm>
          <a:prstGeom prst="rect">
            <a:avLst/>
          </a:prstGeom>
        </p:spPr>
        <p:txBody>
          <a:bodyPr lIns="91440" tIns="45720" rIns="91440" bIns="45720" anchor="t">
            <a:normAutofit lnSpcReduction="10000"/>
          </a:bodyPr>
          <a:lstStyle/>
          <a:p>
            <a:pPr>
              <a:lnSpc>
                <a:spcPct val="100000"/>
              </a:lnSpc>
              <a:spcBef>
                <a:spcPts val="1400"/>
              </a:spcBef>
            </a:pPr>
            <a:r>
              <a:rPr lang="en-US" sz="2000" dirty="0">
                <a:solidFill>
                  <a:schemeClr val="accent3">
                    <a:lumMod val="25000"/>
                  </a:schemeClr>
                </a:solidFill>
                <a:latin typeface="Abadi"/>
              </a:rPr>
              <a:t>The visual depicts that the launch site is relatively close to </a:t>
            </a:r>
          </a:p>
          <a:p>
            <a:pPr lvl="1">
              <a:lnSpc>
                <a:spcPct val="100000"/>
              </a:lnSpc>
              <a:spcBef>
                <a:spcPts val="1400"/>
              </a:spcBef>
            </a:pPr>
            <a:r>
              <a:rPr lang="en-US" sz="2000" dirty="0">
                <a:solidFill>
                  <a:schemeClr val="accent3">
                    <a:lumMod val="25000"/>
                  </a:schemeClr>
                </a:solidFill>
                <a:latin typeface="Abadi"/>
              </a:rPr>
              <a:t>Railways</a:t>
            </a:r>
          </a:p>
          <a:p>
            <a:pPr lvl="2">
              <a:lnSpc>
                <a:spcPct val="100000"/>
              </a:lnSpc>
              <a:spcBef>
                <a:spcPts val="1400"/>
              </a:spcBef>
            </a:pPr>
            <a:r>
              <a:rPr lang="en-US" sz="1600" dirty="0">
                <a:solidFill>
                  <a:schemeClr val="accent3">
                    <a:lumMod val="25000"/>
                  </a:schemeClr>
                </a:solidFill>
                <a:latin typeface="Abadi"/>
              </a:rPr>
              <a:t>For transport of resources</a:t>
            </a:r>
          </a:p>
          <a:p>
            <a:pPr lvl="1">
              <a:lnSpc>
                <a:spcPct val="100000"/>
              </a:lnSpc>
              <a:spcBef>
                <a:spcPts val="1400"/>
              </a:spcBef>
            </a:pPr>
            <a:r>
              <a:rPr lang="en-US" sz="2000" dirty="0">
                <a:solidFill>
                  <a:schemeClr val="accent3">
                    <a:lumMod val="25000"/>
                  </a:schemeClr>
                </a:solidFill>
                <a:latin typeface="Abadi"/>
              </a:rPr>
              <a:t>Highways</a:t>
            </a:r>
          </a:p>
          <a:p>
            <a:pPr lvl="2">
              <a:lnSpc>
                <a:spcPct val="100000"/>
              </a:lnSpc>
              <a:spcBef>
                <a:spcPts val="1400"/>
              </a:spcBef>
            </a:pPr>
            <a:r>
              <a:rPr lang="en-US" sz="1600" dirty="0">
                <a:solidFill>
                  <a:schemeClr val="accent3">
                    <a:lumMod val="25000"/>
                  </a:schemeClr>
                </a:solidFill>
                <a:latin typeface="Abadi"/>
              </a:rPr>
              <a:t>Transport</a:t>
            </a:r>
          </a:p>
          <a:p>
            <a:pPr lvl="1">
              <a:lnSpc>
                <a:spcPct val="100000"/>
              </a:lnSpc>
              <a:spcBef>
                <a:spcPts val="1400"/>
              </a:spcBef>
            </a:pPr>
            <a:r>
              <a:rPr lang="en-US" sz="2000" dirty="0">
                <a:solidFill>
                  <a:schemeClr val="accent3">
                    <a:lumMod val="25000"/>
                  </a:schemeClr>
                </a:solidFill>
                <a:latin typeface="Abadi"/>
              </a:rPr>
              <a:t>Coastlines</a:t>
            </a:r>
          </a:p>
          <a:p>
            <a:pPr lvl="2">
              <a:lnSpc>
                <a:spcPct val="100000"/>
              </a:lnSpc>
              <a:spcBef>
                <a:spcPts val="1400"/>
              </a:spcBef>
            </a:pPr>
            <a:r>
              <a:rPr lang="en-US" sz="1600" dirty="0">
                <a:solidFill>
                  <a:schemeClr val="accent3">
                    <a:lumMod val="25000"/>
                  </a:schemeClr>
                </a:solidFill>
                <a:latin typeface="Abadi"/>
              </a:rPr>
              <a:t>Ensures any dropped stages do not drop on people or infrastructure</a:t>
            </a:r>
          </a:p>
          <a:p>
            <a:pPr>
              <a:lnSpc>
                <a:spcPct val="100000"/>
              </a:lnSpc>
              <a:spcBef>
                <a:spcPts val="1400"/>
              </a:spcBef>
            </a:pPr>
            <a:r>
              <a:rPr lang="en-US" sz="2000" dirty="0">
                <a:solidFill>
                  <a:schemeClr val="accent3">
                    <a:lumMod val="25000"/>
                  </a:schemeClr>
                </a:solidFill>
                <a:latin typeface="Abadi"/>
              </a:rPr>
              <a:t>Launch sites are further from cities to avoid damaging populated areas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 </a:t>
            </a:r>
          </a:p>
        </p:txBody>
      </p:sp>
      <p:pic>
        <p:nvPicPr>
          <p:cNvPr id="4" name="Picture 3">
            <a:extLst>
              <a:ext uri="{FF2B5EF4-FFF2-40B4-BE49-F238E27FC236}">
                <a16:creationId xmlns:a16="http://schemas.microsoft.com/office/drawing/2014/main" id="{9345EF5D-8BA3-2BB9-230C-BB8FE9C67AE8}"/>
              </a:ext>
            </a:extLst>
          </p:cNvPr>
          <p:cNvPicPr>
            <a:picLocks noChangeAspect="1"/>
          </p:cNvPicPr>
          <p:nvPr/>
        </p:nvPicPr>
        <p:blipFill>
          <a:blip r:embed="rId3"/>
          <a:stretch>
            <a:fillRect/>
          </a:stretch>
        </p:blipFill>
        <p:spPr>
          <a:xfrm>
            <a:off x="7830323" y="2375064"/>
            <a:ext cx="3069509" cy="258512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Pie chart to show launch success by Site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has the most successful launches amongst all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Site</a:t>
            </a:r>
          </a:p>
        </p:txBody>
      </p:sp>
      <p:pic>
        <p:nvPicPr>
          <p:cNvPr id="4" name="Picture 3">
            <a:extLst>
              <a:ext uri="{FF2B5EF4-FFF2-40B4-BE49-F238E27FC236}">
                <a16:creationId xmlns:a16="http://schemas.microsoft.com/office/drawing/2014/main" id="{BC53798F-6E24-0D76-51BD-2B6784D8BA65}"/>
              </a:ext>
            </a:extLst>
          </p:cNvPr>
          <p:cNvPicPr>
            <a:picLocks noChangeAspect="1"/>
          </p:cNvPicPr>
          <p:nvPr/>
        </p:nvPicPr>
        <p:blipFill>
          <a:blip r:embed="rId3"/>
          <a:stretch>
            <a:fillRect/>
          </a:stretch>
        </p:blipFill>
        <p:spPr>
          <a:xfrm>
            <a:off x="770011" y="2361081"/>
            <a:ext cx="8192643" cy="239110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58686"/>
            <a:ext cx="10318903" cy="4968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l">
              <a:buNone/>
            </a:pPr>
            <a:r>
              <a:rPr lang="en-US" sz="1800" dirty="0">
                <a:solidFill>
                  <a:schemeClr val="accent3">
                    <a:lumMod val="25000"/>
                  </a:schemeClr>
                </a:solidFill>
                <a:latin typeface="Abadi" panose="020B0604020104020204" pitchFamily="34" charset="0"/>
              </a:rPr>
              <a:t>SpaceX is one of the most successful companies for affordable space travel. SpaceX advertises the Falcon9 rocket launches as 62 million dollars, whereas other providers cost upwards of 165 million dollars each. The reason for this price difference is that the first stage of launching can be reused. Therefore, if we determine whether the first stage will land, we can determine the cost of the launch. The goal of this project is to use the public information and training a machine learning model to predict if SpaceX will land successfully and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variables such as launch site (and </a:t>
            </a:r>
            <a:r>
              <a:rPr lang="en-US" sz="1800">
                <a:solidFill>
                  <a:schemeClr val="accent3">
                    <a:lumMod val="25000"/>
                  </a:schemeClr>
                </a:solidFill>
                <a:latin typeface="Abadi" panose="020B0604020104020204" pitchFamily="34" charset="0"/>
              </a:rPr>
              <a:t>nearby facilities), </a:t>
            </a:r>
            <a:r>
              <a:rPr lang="en-US" sz="1800" dirty="0">
                <a:solidFill>
                  <a:schemeClr val="accent3">
                    <a:lumMod val="25000"/>
                  </a:schemeClr>
                </a:solidFill>
                <a:latin typeface="Abadi" panose="020B0604020104020204" pitchFamily="34" charset="0"/>
              </a:rPr>
              <a:t>orbits, and payload mass affect the success of the first stage landing?</a:t>
            </a:r>
          </a:p>
          <a:p>
            <a:pPr lvl="1">
              <a:spcBef>
                <a:spcPts val="1400"/>
              </a:spcBef>
            </a:pPr>
            <a:r>
              <a:rPr lang="en-US" sz="1800" dirty="0">
                <a:solidFill>
                  <a:schemeClr val="accent3">
                    <a:lumMod val="25000"/>
                  </a:schemeClr>
                </a:solidFill>
                <a:latin typeface="Abadi" panose="020B0604020104020204" pitchFamily="34" charset="0"/>
              </a:rPr>
              <a:t>Has the success rate changed over the years?</a:t>
            </a:r>
          </a:p>
          <a:p>
            <a:pPr lvl="1">
              <a:spcBef>
                <a:spcPts val="1400"/>
              </a:spcBef>
            </a:pPr>
            <a:r>
              <a:rPr lang="en-US" sz="1800" dirty="0">
                <a:solidFill>
                  <a:schemeClr val="accent3">
                    <a:lumMod val="25000"/>
                  </a:schemeClr>
                </a:solidFill>
                <a:latin typeface="Abadi" panose="020B0604020104020204" pitchFamily="34" charset="0"/>
              </a:rPr>
              <a:t>What is the best algorithm in predictive analysis?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dirty="0"/>
              <a:t>Pie chart to show the launch success of the site KSC LC-39A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76.9% of launches were a success, making this site the </a:t>
            </a:r>
            <a:r>
              <a:rPr lang="en-US" dirty="0" err="1"/>
              <a:t>mlost</a:t>
            </a:r>
            <a:r>
              <a:rPr lang="en-US" dirty="0"/>
              <a:t> successful launch site </a:t>
            </a: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Launch Success</a:t>
            </a:r>
          </a:p>
        </p:txBody>
      </p:sp>
      <p:pic>
        <p:nvPicPr>
          <p:cNvPr id="4" name="Picture 3">
            <a:extLst>
              <a:ext uri="{FF2B5EF4-FFF2-40B4-BE49-F238E27FC236}">
                <a16:creationId xmlns:a16="http://schemas.microsoft.com/office/drawing/2014/main" id="{19BB6086-400E-2B1D-B04F-1F8C1E85264D}"/>
              </a:ext>
            </a:extLst>
          </p:cNvPr>
          <p:cNvPicPr>
            <a:picLocks noChangeAspect="1"/>
          </p:cNvPicPr>
          <p:nvPr/>
        </p:nvPicPr>
        <p:blipFill>
          <a:blip r:embed="rId3"/>
          <a:stretch>
            <a:fillRect/>
          </a:stretch>
        </p:blipFill>
        <p:spPr>
          <a:xfrm>
            <a:off x="906390" y="2408713"/>
            <a:ext cx="8240275" cy="229584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Scatter plot to show the correlation between Payload Mass and Success for all sites</a:t>
            </a:r>
          </a:p>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2000kg and 5000kg have the highest success rates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a:t>
            </a:r>
          </a:p>
        </p:txBody>
      </p:sp>
      <p:pic>
        <p:nvPicPr>
          <p:cNvPr id="6" name="Picture 5">
            <a:extLst>
              <a:ext uri="{FF2B5EF4-FFF2-40B4-BE49-F238E27FC236}">
                <a16:creationId xmlns:a16="http://schemas.microsoft.com/office/drawing/2014/main" id="{90A59A88-CE25-B944-7B5F-6FD3EEAB51BE}"/>
              </a:ext>
            </a:extLst>
          </p:cNvPr>
          <p:cNvPicPr>
            <a:picLocks noChangeAspect="1"/>
          </p:cNvPicPr>
          <p:nvPr/>
        </p:nvPicPr>
        <p:blipFill>
          <a:blip r:embed="rId3"/>
          <a:stretch>
            <a:fillRect/>
          </a:stretch>
        </p:blipFill>
        <p:spPr>
          <a:xfrm>
            <a:off x="770011" y="2901981"/>
            <a:ext cx="8431480" cy="352523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perform at the same level with accuracy scores of 0.83 </a:t>
            </a:r>
          </a:p>
          <a:p>
            <a:pPr>
              <a:lnSpc>
                <a:spcPct val="100000"/>
              </a:lnSpc>
              <a:spcBef>
                <a:spcPts val="1400"/>
              </a:spcBef>
            </a:pPr>
            <a:r>
              <a:rPr lang="en-US" sz="2200" dirty="0">
                <a:solidFill>
                  <a:schemeClr val="accent3">
                    <a:lumMod val="25000"/>
                  </a:schemeClr>
                </a:solidFill>
                <a:latin typeface="Abadi"/>
              </a:rPr>
              <a:t>Likely due to a small data set </a:t>
            </a:r>
          </a:p>
          <a:p>
            <a:pPr>
              <a:lnSpc>
                <a:spcPct val="100000"/>
              </a:lnSpc>
              <a:spcBef>
                <a:spcPts val="1400"/>
              </a:spcBef>
            </a:pPr>
            <a:r>
              <a:rPr lang="en-US" sz="2200" dirty="0">
                <a:solidFill>
                  <a:schemeClr val="accent3">
                    <a:lumMod val="25000"/>
                  </a:schemeClr>
                </a:solidFill>
                <a:latin typeface="Abadi"/>
              </a:rPr>
              <a:t>The decision tree performed the best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5BADD9D-2F61-DC21-7E3B-D96769B69081}"/>
              </a:ext>
            </a:extLst>
          </p:cNvPr>
          <p:cNvPicPr>
            <a:picLocks noChangeAspect="1"/>
          </p:cNvPicPr>
          <p:nvPr/>
        </p:nvPicPr>
        <p:blipFill>
          <a:blip r:embed="rId3"/>
          <a:stretch>
            <a:fillRect/>
          </a:stretch>
        </p:blipFill>
        <p:spPr>
          <a:xfrm>
            <a:off x="1230864" y="4503012"/>
            <a:ext cx="3620005" cy="1219370"/>
          </a:xfrm>
          <a:prstGeom prst="rect">
            <a:avLst/>
          </a:prstGeom>
        </p:spPr>
      </p:pic>
      <p:pic>
        <p:nvPicPr>
          <p:cNvPr id="7" name="Picture 6">
            <a:extLst>
              <a:ext uri="{FF2B5EF4-FFF2-40B4-BE49-F238E27FC236}">
                <a16:creationId xmlns:a16="http://schemas.microsoft.com/office/drawing/2014/main" id="{09D37790-3A1F-EF35-E4F7-22D8C34D0010}"/>
              </a:ext>
            </a:extLst>
          </p:cNvPr>
          <p:cNvPicPr>
            <a:picLocks noChangeAspect="1"/>
          </p:cNvPicPr>
          <p:nvPr/>
        </p:nvPicPr>
        <p:blipFill>
          <a:blip r:embed="rId4"/>
          <a:stretch>
            <a:fillRect/>
          </a:stretch>
        </p:blipFill>
        <p:spPr>
          <a:xfrm>
            <a:off x="5880689" y="1967099"/>
            <a:ext cx="5668166" cy="263879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58328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summarizes the performance of a classification algorithm </a:t>
            </a:r>
          </a:p>
          <a:p>
            <a:pPr>
              <a:lnSpc>
                <a:spcPct val="100000"/>
              </a:lnSpc>
              <a:spcBef>
                <a:spcPts val="1400"/>
              </a:spcBef>
            </a:pPr>
            <a:r>
              <a:rPr lang="en-US" sz="2200" dirty="0">
                <a:solidFill>
                  <a:schemeClr val="accent3">
                    <a:lumMod val="25000"/>
                  </a:schemeClr>
                </a:solidFill>
                <a:latin typeface="Abadi" panose="020B0604020104020204" pitchFamily="34" charset="0"/>
              </a:rPr>
              <a:t>All confusion matrices were identical </a:t>
            </a:r>
          </a:p>
          <a:p>
            <a:pPr lvl="1">
              <a:lnSpc>
                <a:spcPct val="100000"/>
              </a:lnSpc>
              <a:spcBef>
                <a:spcPts val="1400"/>
              </a:spcBef>
            </a:pPr>
            <a:r>
              <a:rPr lang="en-US" sz="1800" dirty="0">
                <a:solidFill>
                  <a:schemeClr val="accent3">
                    <a:lumMod val="25000"/>
                  </a:schemeClr>
                </a:solidFill>
                <a:latin typeface="Abadi" panose="020B0604020104020204" pitchFamily="34" charset="0"/>
              </a:rPr>
              <a:t>12 True positives</a:t>
            </a:r>
          </a:p>
          <a:p>
            <a:pPr lvl="1">
              <a:lnSpc>
                <a:spcPct val="100000"/>
              </a:lnSpc>
              <a:spcBef>
                <a:spcPts val="1400"/>
              </a:spcBef>
            </a:pPr>
            <a:r>
              <a:rPr lang="en-US" sz="1800" dirty="0">
                <a:solidFill>
                  <a:schemeClr val="accent3">
                    <a:lumMod val="25000"/>
                  </a:schemeClr>
                </a:solidFill>
                <a:latin typeface="Abadi" panose="020B0604020104020204" pitchFamily="34" charset="0"/>
              </a:rPr>
              <a:t>3 True negatives</a:t>
            </a:r>
          </a:p>
          <a:p>
            <a:pPr lvl="1">
              <a:lnSpc>
                <a:spcPct val="100000"/>
              </a:lnSpc>
              <a:spcBef>
                <a:spcPts val="1400"/>
              </a:spcBef>
            </a:pPr>
            <a:r>
              <a:rPr lang="en-US" sz="1800" dirty="0">
                <a:solidFill>
                  <a:schemeClr val="accent3">
                    <a:lumMod val="25000"/>
                  </a:schemeClr>
                </a:solidFill>
                <a:latin typeface="Abadi" panose="020B0604020104020204" pitchFamily="34" charset="0"/>
              </a:rPr>
              <a:t>3 False positives</a:t>
            </a:r>
          </a:p>
          <a:p>
            <a:pPr lvl="1">
              <a:lnSpc>
                <a:spcPct val="100000"/>
              </a:lnSpc>
              <a:spcBef>
                <a:spcPts val="1400"/>
              </a:spcBef>
            </a:pPr>
            <a:r>
              <a:rPr lang="en-US" sz="1800" dirty="0">
                <a:solidFill>
                  <a:schemeClr val="accent3">
                    <a:lumMod val="25000"/>
                  </a:schemeClr>
                </a:solidFill>
                <a:latin typeface="Abadi" panose="020B0604020104020204" pitchFamily="34" charset="0"/>
              </a:rPr>
              <a:t>0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The false positives are a major problem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C559AFD-2EEF-5E06-54C4-DA85598FDE59}"/>
              </a:ext>
            </a:extLst>
          </p:cNvPr>
          <p:cNvPicPr>
            <a:picLocks noChangeAspect="1"/>
          </p:cNvPicPr>
          <p:nvPr/>
        </p:nvPicPr>
        <p:blipFill>
          <a:blip r:embed="rId3"/>
          <a:stretch>
            <a:fillRect/>
          </a:stretch>
        </p:blipFill>
        <p:spPr>
          <a:xfrm>
            <a:off x="6656758" y="1672040"/>
            <a:ext cx="5029902" cy="43535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959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is the best algorithm model for this data </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are close to the equator and coastlines but further from cities</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increases overtime, KSC LC-39A has the highest success rate of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higher the payload mass the better the performance</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a 100%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Web scraping from Wikipedia and API SpaceX Data collection</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filtering data, removing missing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graphicFrame>
        <p:nvGraphicFramePr>
          <p:cNvPr id="21" name="Content Placeholder 20">
            <a:extLst>
              <a:ext uri="{FF2B5EF4-FFF2-40B4-BE49-F238E27FC236}">
                <a16:creationId xmlns:a16="http://schemas.microsoft.com/office/drawing/2014/main" id="{EDECAADB-C157-E296-8A1A-F4C7705198B5}"/>
              </a:ext>
            </a:extLst>
          </p:cNvPr>
          <p:cNvGraphicFramePr>
            <a:graphicFrameLocks noGrp="1"/>
          </p:cNvGraphicFramePr>
          <p:nvPr>
            <p:ph idx="4294967295"/>
            <p:extLst>
              <p:ext uri="{D42A27DB-BD31-4B8C-83A1-F6EECF244321}">
                <p14:modId xmlns:p14="http://schemas.microsoft.com/office/powerpoint/2010/main" val="1222413182"/>
              </p:ext>
            </p:extLst>
          </p:nvPr>
        </p:nvGraphicFramePr>
        <p:xfrm>
          <a:off x="770010" y="1825625"/>
          <a:ext cx="11051875" cy="46015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90911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rocket launch data from API</a:t>
            </a:r>
          </a:p>
          <a:p>
            <a:pPr>
              <a:lnSpc>
                <a:spcPct val="100000"/>
              </a:lnSpc>
              <a:spcBef>
                <a:spcPts val="1400"/>
              </a:spcBef>
            </a:pPr>
            <a:r>
              <a:rPr lang="en-US" sz="2200" dirty="0">
                <a:solidFill>
                  <a:schemeClr val="accent3">
                    <a:lumMod val="25000"/>
                  </a:schemeClr>
                </a:solidFill>
                <a:latin typeface="Abadi" panose="020B0604020104020204" pitchFamily="34" charset="0"/>
              </a:rPr>
              <a:t>Decode the response and turn into a data frame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Request info by applying custom functions</a:t>
            </a:r>
          </a:p>
          <a:p>
            <a:pPr>
              <a:lnSpc>
                <a:spcPct val="100000"/>
              </a:lnSpc>
              <a:spcBef>
                <a:spcPts val="1400"/>
              </a:spcBef>
            </a:pPr>
            <a:r>
              <a:rPr lang="en-US" sz="2200" dirty="0">
                <a:solidFill>
                  <a:schemeClr val="accent3">
                    <a:lumMod val="25000"/>
                  </a:schemeClr>
                </a:solidFill>
                <a:latin typeface="Abadi" panose="020B0604020104020204" pitchFamily="34" charset="0"/>
              </a:rPr>
              <a:t>Construct data into a dictionary and create a data frame from it</a:t>
            </a:r>
          </a:p>
          <a:p>
            <a:pPr>
              <a:lnSpc>
                <a:spcPct val="100000"/>
              </a:lnSpc>
              <a:spcBef>
                <a:spcPts val="1400"/>
              </a:spcBef>
            </a:pPr>
            <a:r>
              <a:rPr lang="en-US" sz="2200" dirty="0">
                <a:solidFill>
                  <a:schemeClr val="accent3">
                    <a:lumMod val="25000"/>
                  </a:schemeClr>
                </a:solidFill>
                <a:latin typeface="Abadi" panose="020B0604020104020204" pitchFamily="34" charset="0"/>
              </a:rPr>
              <a:t>Filter the data for Falcon 9 </a:t>
            </a:r>
          </a:p>
          <a:p>
            <a:pPr>
              <a:lnSpc>
                <a:spcPct val="100000"/>
              </a:lnSpc>
              <a:spcBef>
                <a:spcPts val="1400"/>
              </a:spcBef>
            </a:pPr>
            <a:r>
              <a:rPr lang="en-US" sz="2200" dirty="0">
                <a:solidFill>
                  <a:schemeClr val="accent3">
                    <a:lumMod val="25000"/>
                  </a:schemeClr>
                </a:solidFill>
                <a:latin typeface="Abadi" panose="020B0604020104020204" pitchFamily="34" charset="0"/>
              </a:rPr>
              <a:t>Replace missing values with the column mean</a:t>
            </a:r>
          </a:p>
          <a:p>
            <a:pPr>
              <a:lnSpc>
                <a:spcPct val="100000"/>
              </a:lnSpc>
              <a:spcBef>
                <a:spcPts val="1400"/>
              </a:spcBef>
            </a:pPr>
            <a:r>
              <a:rPr lang="en-US" sz="2200" dirty="0">
                <a:solidFill>
                  <a:schemeClr val="accent3">
                    <a:lumMod val="25000"/>
                  </a:schemeClr>
                </a:solidFill>
                <a:latin typeface="Abadi"/>
              </a:rPr>
              <a:t>Export the data to CSV</a:t>
            </a:r>
          </a:p>
          <a:p>
            <a:pPr marL="0" indent="0">
              <a:lnSpc>
                <a:spcPct val="100000"/>
              </a:lnSpc>
              <a:spcBef>
                <a:spcPts val="1400"/>
              </a:spcBef>
              <a:buNone/>
            </a:pPr>
            <a:r>
              <a:rPr lang="en-US" sz="1700" dirty="0">
                <a:solidFill>
                  <a:schemeClr val="accent3">
                    <a:lumMod val="25000"/>
                  </a:schemeClr>
                </a:solidFill>
                <a:latin typeface="Abadi"/>
              </a:rPr>
              <a:t>GitHub: </a:t>
            </a:r>
            <a:r>
              <a:rPr lang="en-US" sz="1700" dirty="0" err="1">
                <a:solidFill>
                  <a:schemeClr val="accent3">
                    <a:lumMod val="25000"/>
                  </a:schemeClr>
                </a:solidFill>
                <a:latin typeface="Abadi"/>
                <a:hlinkClick r:id="rId3" action="ppaction://hlinkfile"/>
              </a:rPr>
              <a:t>jupyter</a:t>
            </a:r>
            <a:r>
              <a:rPr lang="en-US" sz="1700" dirty="0">
                <a:solidFill>
                  <a:schemeClr val="accent3">
                    <a:lumMod val="25000"/>
                  </a:schemeClr>
                </a:solidFill>
                <a:latin typeface="Abadi"/>
                <a:hlinkClick r:id="rId3" action="ppaction://hlinkfile"/>
              </a:rPr>
              <a:t>-labs-</a:t>
            </a:r>
            <a:r>
              <a:rPr lang="en-US" sz="1700" dirty="0" err="1">
                <a:solidFill>
                  <a:schemeClr val="accent3">
                    <a:lumMod val="25000"/>
                  </a:schemeClr>
                </a:solidFill>
                <a:latin typeface="Abadi"/>
                <a:hlinkClick r:id="rId3" action="ppaction://hlinkfile"/>
              </a:rPr>
              <a:t>spacex</a:t>
            </a:r>
            <a:r>
              <a:rPr lang="en-US" sz="1700" dirty="0">
                <a:solidFill>
                  <a:schemeClr val="accent3">
                    <a:lumMod val="25000"/>
                  </a:schemeClr>
                </a:solidFill>
                <a:latin typeface="Abadi"/>
                <a:hlinkClick r:id="rId3" action="ppaction://hlinkfile"/>
              </a:rPr>
              <a:t>-data-collection-</a:t>
            </a:r>
            <a:r>
              <a:rPr lang="en-US" sz="1700" dirty="0" err="1">
                <a:solidFill>
                  <a:schemeClr val="accent3">
                    <a:lumMod val="25000"/>
                  </a:schemeClr>
                </a:solidFill>
                <a:latin typeface="Abadi"/>
                <a:hlinkClick r:id="rId3" action="ppaction://hlinkfile"/>
              </a:rPr>
              <a:t>api</a:t>
            </a:r>
            <a:r>
              <a:rPr lang="en-US" sz="1700" dirty="0">
                <a:solidFill>
                  <a:schemeClr val="accent3">
                    <a:lumMod val="25000"/>
                  </a:schemeClr>
                </a:solidFill>
                <a:latin typeface="Abadi"/>
                <a:hlinkClick r:id="rId3" action="ppaction://hlinkfile"/>
              </a:rPr>
              <a:t> (1).</a:t>
            </a:r>
            <a:r>
              <a:rPr lang="en-US" sz="1700" dirty="0" err="1">
                <a:solidFill>
                  <a:schemeClr val="accent3">
                    <a:lumMod val="25000"/>
                  </a:schemeClr>
                </a:solidFill>
                <a:latin typeface="Abadi"/>
                <a:hlinkClick r:id="rId3" action="ppaction://hlinkfile"/>
              </a:rPr>
              <a:t>ipynb</a:t>
            </a:r>
            <a:endParaRPr lang="en-US" sz="17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2AF4E994-E08E-53FD-4418-96D38B9BC20B}"/>
              </a:ext>
            </a:extLst>
          </p:cNvPr>
          <p:cNvPicPr>
            <a:picLocks noChangeAspect="1"/>
          </p:cNvPicPr>
          <p:nvPr/>
        </p:nvPicPr>
        <p:blipFill rotWithShape="1">
          <a:blip r:embed="rId4"/>
          <a:srcRect l="-1" r="31205"/>
          <a:stretch/>
        </p:blipFill>
        <p:spPr>
          <a:xfrm>
            <a:off x="7270822" y="1413918"/>
            <a:ext cx="3969835" cy="682194"/>
          </a:xfrm>
          <a:prstGeom prst="rect">
            <a:avLst/>
          </a:prstGeom>
        </p:spPr>
      </p:pic>
      <p:pic>
        <p:nvPicPr>
          <p:cNvPr id="9" name="Picture 8">
            <a:extLst>
              <a:ext uri="{FF2B5EF4-FFF2-40B4-BE49-F238E27FC236}">
                <a16:creationId xmlns:a16="http://schemas.microsoft.com/office/drawing/2014/main" id="{CF2B90C1-17FE-E8D7-AC79-29648088AB3B}"/>
              </a:ext>
            </a:extLst>
          </p:cNvPr>
          <p:cNvPicPr>
            <a:picLocks noChangeAspect="1"/>
          </p:cNvPicPr>
          <p:nvPr/>
        </p:nvPicPr>
        <p:blipFill rotWithShape="1">
          <a:blip r:embed="rId5"/>
          <a:srcRect t="25602" r="40783" b="24578"/>
          <a:stretch/>
        </p:blipFill>
        <p:spPr>
          <a:xfrm>
            <a:off x="7270822" y="2568721"/>
            <a:ext cx="4076574" cy="267805"/>
          </a:xfrm>
          <a:prstGeom prst="rect">
            <a:avLst/>
          </a:prstGeom>
        </p:spPr>
      </p:pic>
      <p:pic>
        <p:nvPicPr>
          <p:cNvPr id="10" name="Picture 9">
            <a:extLst>
              <a:ext uri="{FF2B5EF4-FFF2-40B4-BE49-F238E27FC236}">
                <a16:creationId xmlns:a16="http://schemas.microsoft.com/office/drawing/2014/main" id="{59F4D7A8-FE67-313A-BB99-82864C0214E6}"/>
              </a:ext>
            </a:extLst>
          </p:cNvPr>
          <p:cNvPicPr>
            <a:picLocks noChangeAspect="1"/>
          </p:cNvPicPr>
          <p:nvPr/>
        </p:nvPicPr>
        <p:blipFill rotWithShape="1">
          <a:blip r:embed="rId6"/>
          <a:srcRect r="77912"/>
          <a:stretch/>
        </p:blipFill>
        <p:spPr>
          <a:xfrm>
            <a:off x="7217454" y="3308669"/>
            <a:ext cx="1497318" cy="1587287"/>
          </a:xfrm>
          <a:prstGeom prst="rect">
            <a:avLst/>
          </a:prstGeom>
        </p:spPr>
      </p:pic>
      <p:pic>
        <p:nvPicPr>
          <p:cNvPr id="11" name="Picture 10">
            <a:extLst>
              <a:ext uri="{FF2B5EF4-FFF2-40B4-BE49-F238E27FC236}">
                <a16:creationId xmlns:a16="http://schemas.microsoft.com/office/drawing/2014/main" id="{43C9B8C7-028D-F645-3232-4EB90781F1B8}"/>
              </a:ext>
            </a:extLst>
          </p:cNvPr>
          <p:cNvPicPr>
            <a:picLocks noChangeAspect="1"/>
          </p:cNvPicPr>
          <p:nvPr/>
        </p:nvPicPr>
        <p:blipFill rotWithShape="1">
          <a:blip r:embed="rId7"/>
          <a:srcRect r="50000"/>
          <a:stretch/>
        </p:blipFill>
        <p:spPr>
          <a:xfrm>
            <a:off x="8920919" y="3244491"/>
            <a:ext cx="2450343" cy="1685148"/>
          </a:xfrm>
          <a:prstGeom prst="rect">
            <a:avLst/>
          </a:prstGeom>
        </p:spPr>
      </p:pic>
      <p:pic>
        <p:nvPicPr>
          <p:cNvPr id="13" name="Picture 12">
            <a:extLst>
              <a:ext uri="{FF2B5EF4-FFF2-40B4-BE49-F238E27FC236}">
                <a16:creationId xmlns:a16="http://schemas.microsoft.com/office/drawing/2014/main" id="{34D1BEC8-E9E9-D74F-F617-231C676D9B5A}"/>
              </a:ext>
            </a:extLst>
          </p:cNvPr>
          <p:cNvPicPr>
            <a:picLocks noChangeAspect="1"/>
          </p:cNvPicPr>
          <p:nvPr/>
        </p:nvPicPr>
        <p:blipFill>
          <a:blip r:embed="rId8"/>
          <a:stretch>
            <a:fillRect/>
          </a:stretch>
        </p:blipFill>
        <p:spPr>
          <a:xfrm>
            <a:off x="7381056" y="5444082"/>
            <a:ext cx="3749365" cy="281964"/>
          </a:xfrm>
          <a:prstGeom prst="rect">
            <a:avLst/>
          </a:prstGeom>
        </p:spPr>
      </p:pic>
      <p:cxnSp>
        <p:nvCxnSpPr>
          <p:cNvPr id="15" name="Straight Arrow Connector 14">
            <a:extLst>
              <a:ext uri="{FF2B5EF4-FFF2-40B4-BE49-F238E27FC236}">
                <a16:creationId xmlns:a16="http://schemas.microsoft.com/office/drawing/2014/main" id="{48422B3A-2417-373B-98E2-4CBE3D825211}"/>
              </a:ext>
            </a:extLst>
          </p:cNvPr>
          <p:cNvCxnSpPr>
            <a:stCxn id="8" idx="2"/>
          </p:cNvCxnSpPr>
          <p:nvPr/>
        </p:nvCxnSpPr>
        <p:spPr>
          <a:xfrm flipH="1">
            <a:off x="9255738" y="2096112"/>
            <a:ext cx="2" cy="25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13956C-8BA8-68AB-5462-30DCA6921D18}"/>
              </a:ext>
            </a:extLst>
          </p:cNvPr>
          <p:cNvCxnSpPr/>
          <p:nvPr/>
        </p:nvCxnSpPr>
        <p:spPr>
          <a:xfrm flipH="1">
            <a:off x="9255740" y="2836526"/>
            <a:ext cx="2" cy="25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5BC1DB1-3724-AF17-7638-E3E3BD9EBB57}"/>
              </a:ext>
            </a:extLst>
          </p:cNvPr>
          <p:cNvCxnSpPr/>
          <p:nvPr/>
        </p:nvCxnSpPr>
        <p:spPr>
          <a:xfrm flipH="1">
            <a:off x="9255736" y="4958870"/>
            <a:ext cx="2" cy="25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300256" cy="483589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Falcon 9 data from the static </a:t>
            </a:r>
            <a:r>
              <a:rPr lang="en-US" sz="2200" dirty="0" err="1">
                <a:solidFill>
                  <a:schemeClr val="accent3">
                    <a:lumMod val="25000"/>
                  </a:schemeClr>
                </a:solidFill>
                <a:latin typeface="Abadi"/>
              </a:rPr>
              <a:t>url</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Create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from the HTML response</a:t>
            </a:r>
          </a:p>
          <a:p>
            <a:pPr>
              <a:lnSpc>
                <a:spcPct val="100000"/>
              </a:lnSpc>
              <a:spcBef>
                <a:spcPts val="1400"/>
              </a:spcBef>
            </a:pPr>
            <a:r>
              <a:rPr lang="en-US" sz="2200" dirty="0">
                <a:solidFill>
                  <a:schemeClr val="accent3">
                    <a:lumMod val="25000"/>
                  </a:schemeClr>
                </a:solidFill>
                <a:latin typeface="Abadi"/>
              </a:rPr>
              <a:t>Extract all the column names from HTML table</a:t>
            </a:r>
          </a:p>
          <a:p>
            <a:pPr>
              <a:lnSpc>
                <a:spcPct val="100000"/>
              </a:lnSpc>
              <a:spcBef>
                <a:spcPts val="1400"/>
              </a:spcBef>
            </a:pPr>
            <a:r>
              <a:rPr lang="en-US" sz="2200" dirty="0">
                <a:solidFill>
                  <a:schemeClr val="accent3">
                    <a:lumMod val="25000"/>
                  </a:schemeClr>
                </a:solidFill>
                <a:latin typeface="Abadi"/>
              </a:rPr>
              <a:t>Parse the tables to collect data </a:t>
            </a:r>
          </a:p>
          <a:p>
            <a:pPr>
              <a:lnSpc>
                <a:spcPct val="100000"/>
              </a:lnSpc>
              <a:spcBef>
                <a:spcPts val="1400"/>
              </a:spcBef>
            </a:pPr>
            <a:r>
              <a:rPr lang="en-US" sz="2200" dirty="0">
                <a:solidFill>
                  <a:schemeClr val="accent3">
                    <a:lumMod val="25000"/>
                  </a:schemeClr>
                </a:solidFill>
                <a:latin typeface="Abadi"/>
              </a:rPr>
              <a:t>Convert data into dictionary and create data frame</a:t>
            </a:r>
          </a:p>
          <a:p>
            <a:pPr>
              <a:lnSpc>
                <a:spcPct val="100000"/>
              </a:lnSpc>
              <a:spcBef>
                <a:spcPts val="1400"/>
              </a:spcBef>
            </a:pPr>
            <a:r>
              <a:rPr lang="en-US" sz="2200" dirty="0">
                <a:solidFill>
                  <a:schemeClr val="accent3">
                    <a:lumMod val="25000"/>
                  </a:schemeClr>
                </a:solidFill>
                <a:latin typeface="Abadi"/>
              </a:rPr>
              <a:t>Export to CSV</a:t>
            </a:r>
          </a:p>
          <a:p>
            <a:pPr marL="0" indent="0">
              <a:lnSpc>
                <a:spcPct val="100000"/>
              </a:lnSpc>
              <a:spcBef>
                <a:spcPts val="1400"/>
              </a:spcBef>
              <a:buNone/>
            </a:pPr>
            <a:r>
              <a:rPr lang="en-US" sz="1600" dirty="0">
                <a:solidFill>
                  <a:schemeClr val="accent3">
                    <a:lumMod val="25000"/>
                  </a:schemeClr>
                </a:solidFill>
                <a:latin typeface="Abadi"/>
              </a:rPr>
              <a:t>GitHub: </a:t>
            </a:r>
            <a:r>
              <a:rPr lang="en-US" sz="1600" dirty="0" err="1">
                <a:solidFill>
                  <a:schemeClr val="accent3">
                    <a:lumMod val="25000"/>
                  </a:schemeClr>
                </a:solidFill>
                <a:latin typeface="Abadi"/>
                <a:hlinkClick r:id="rId4" action="ppaction://hlinkfile"/>
              </a:rPr>
              <a:t>jupyter</a:t>
            </a:r>
            <a:r>
              <a:rPr lang="en-US" sz="1600" dirty="0">
                <a:solidFill>
                  <a:schemeClr val="accent3">
                    <a:lumMod val="25000"/>
                  </a:schemeClr>
                </a:solidFill>
                <a:latin typeface="Abadi"/>
                <a:hlinkClick r:id="rId4" action="ppaction://hlinkfile"/>
              </a:rPr>
              <a:t>-labs-</a:t>
            </a:r>
            <a:r>
              <a:rPr lang="en-US" sz="1600" dirty="0" err="1">
                <a:solidFill>
                  <a:schemeClr val="accent3">
                    <a:lumMod val="25000"/>
                  </a:schemeClr>
                </a:solidFill>
                <a:latin typeface="Abadi"/>
                <a:hlinkClick r:id="rId4" action="ppaction://hlinkfile"/>
              </a:rPr>
              <a:t>webscraping.ipynb</a:t>
            </a:r>
            <a:endParaRPr lang="en-US" sz="16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1B03B62-CA88-3049-6844-979BB2B2985F}"/>
              </a:ext>
            </a:extLst>
          </p:cNvPr>
          <p:cNvPicPr>
            <a:picLocks noChangeAspect="1"/>
          </p:cNvPicPr>
          <p:nvPr/>
        </p:nvPicPr>
        <p:blipFill>
          <a:blip r:embed="rId5"/>
          <a:stretch>
            <a:fillRect/>
          </a:stretch>
        </p:blipFill>
        <p:spPr>
          <a:xfrm>
            <a:off x="7251061" y="1392499"/>
            <a:ext cx="3943900" cy="676369"/>
          </a:xfrm>
          <a:prstGeom prst="rect">
            <a:avLst/>
          </a:prstGeom>
        </p:spPr>
      </p:pic>
      <p:pic>
        <p:nvPicPr>
          <p:cNvPr id="9" name="Picture 8">
            <a:extLst>
              <a:ext uri="{FF2B5EF4-FFF2-40B4-BE49-F238E27FC236}">
                <a16:creationId xmlns:a16="http://schemas.microsoft.com/office/drawing/2014/main" id="{B31E767D-40F9-C88F-17DF-F93C2B35CB66}"/>
              </a:ext>
            </a:extLst>
          </p:cNvPr>
          <p:cNvPicPr>
            <a:picLocks noChangeAspect="1"/>
          </p:cNvPicPr>
          <p:nvPr/>
        </p:nvPicPr>
        <p:blipFill>
          <a:blip r:embed="rId6"/>
          <a:stretch>
            <a:fillRect/>
          </a:stretch>
        </p:blipFill>
        <p:spPr>
          <a:xfrm>
            <a:off x="6388928" y="2258380"/>
            <a:ext cx="5668166" cy="428685"/>
          </a:xfrm>
          <a:prstGeom prst="rect">
            <a:avLst/>
          </a:prstGeom>
        </p:spPr>
      </p:pic>
      <p:pic>
        <p:nvPicPr>
          <p:cNvPr id="14" name="Picture 13">
            <a:extLst>
              <a:ext uri="{FF2B5EF4-FFF2-40B4-BE49-F238E27FC236}">
                <a16:creationId xmlns:a16="http://schemas.microsoft.com/office/drawing/2014/main" id="{DB078B5A-C98A-8A45-FCA2-F4ECBA7871E6}"/>
              </a:ext>
            </a:extLst>
          </p:cNvPr>
          <p:cNvPicPr>
            <a:picLocks noChangeAspect="1"/>
          </p:cNvPicPr>
          <p:nvPr/>
        </p:nvPicPr>
        <p:blipFill>
          <a:blip r:embed="rId7"/>
          <a:stretch>
            <a:fillRect/>
          </a:stretch>
        </p:blipFill>
        <p:spPr>
          <a:xfrm>
            <a:off x="7033912" y="2952440"/>
            <a:ext cx="4323090" cy="1115636"/>
          </a:xfrm>
          <a:prstGeom prst="rect">
            <a:avLst/>
          </a:prstGeom>
        </p:spPr>
      </p:pic>
      <p:pic>
        <p:nvPicPr>
          <p:cNvPr id="18" name="Picture 17">
            <a:extLst>
              <a:ext uri="{FF2B5EF4-FFF2-40B4-BE49-F238E27FC236}">
                <a16:creationId xmlns:a16="http://schemas.microsoft.com/office/drawing/2014/main" id="{A1DC3050-CF6D-2EE0-0DD1-F1E62EBD55D0}"/>
              </a:ext>
            </a:extLst>
          </p:cNvPr>
          <p:cNvPicPr>
            <a:picLocks noChangeAspect="1"/>
          </p:cNvPicPr>
          <p:nvPr/>
        </p:nvPicPr>
        <p:blipFill>
          <a:blip r:embed="rId8"/>
          <a:stretch>
            <a:fillRect/>
          </a:stretch>
        </p:blipFill>
        <p:spPr>
          <a:xfrm>
            <a:off x="6849093" y="4224791"/>
            <a:ext cx="4747836" cy="2403388"/>
          </a:xfrm>
          <a:prstGeom prst="rect">
            <a:avLst/>
          </a:prstGeom>
        </p:spPr>
      </p:pic>
      <p:cxnSp>
        <p:nvCxnSpPr>
          <p:cNvPr id="19" name="Straight Arrow Connector 18">
            <a:extLst>
              <a:ext uri="{FF2B5EF4-FFF2-40B4-BE49-F238E27FC236}">
                <a16:creationId xmlns:a16="http://schemas.microsoft.com/office/drawing/2014/main" id="{DFB34FBF-C11C-4B2C-BD5C-D5B0918E6294}"/>
              </a:ext>
            </a:extLst>
          </p:cNvPr>
          <p:cNvCxnSpPr/>
          <p:nvPr/>
        </p:nvCxnSpPr>
        <p:spPr>
          <a:xfrm flipH="1">
            <a:off x="9223011" y="2018824"/>
            <a:ext cx="2" cy="25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7419E99-FF9C-D88D-EE8C-B312D33DCE52}"/>
              </a:ext>
            </a:extLst>
          </p:cNvPr>
          <p:cNvCxnSpPr/>
          <p:nvPr/>
        </p:nvCxnSpPr>
        <p:spPr>
          <a:xfrm flipH="1">
            <a:off x="9223013" y="2618881"/>
            <a:ext cx="2" cy="25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5A8308-C2C7-E504-02C9-91C551BF6CED}"/>
              </a:ext>
            </a:extLst>
          </p:cNvPr>
          <p:cNvCxnSpPr/>
          <p:nvPr/>
        </p:nvCxnSpPr>
        <p:spPr>
          <a:xfrm flipH="1">
            <a:off x="9223015" y="3969589"/>
            <a:ext cx="2" cy="255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2077</Words>
  <Application>Microsoft Office PowerPoint</Application>
  <PresentationFormat>Widescreen</PresentationFormat>
  <Paragraphs>330</Paragraphs>
  <Slides>46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system-ui</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Student   CORBETT - JONES Amberlie</cp:lastModifiedBy>
  <cp:revision>201</cp:revision>
  <dcterms:created xsi:type="dcterms:W3CDTF">2021-04-29T18:58:34Z</dcterms:created>
  <dcterms:modified xsi:type="dcterms:W3CDTF">2024-07-28T13:36:09Z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